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33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pos="234" userDrawn="1">
          <p15:clr>
            <a:srgbClr val="A4A3A4"/>
          </p15:clr>
        </p15:guide>
        <p15:guide id="3" orient="horz" pos="4088" userDrawn="1">
          <p15:clr>
            <a:srgbClr val="A4A3A4"/>
          </p15:clr>
        </p15:guide>
        <p15:guide id="4" pos="7446" userDrawn="1">
          <p15:clr>
            <a:srgbClr val="A4A3A4"/>
          </p15:clr>
        </p15:guide>
        <p15:guide id="5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3FC4F19-37AB-77D9-C871-1DC5A0C00526}" name="Funnell, Tracey" initials="FT" userId="S::tracey.funnell@landg.com::bd2f8ae4-d88b-4070-a136-eddcee8e7dc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2B6"/>
    <a:srgbClr val="FFEEA4"/>
    <a:srgbClr val="BBD143"/>
    <a:srgbClr val="EC6084"/>
    <a:srgbClr val="A81815"/>
    <a:srgbClr val="DD9C00"/>
    <a:srgbClr val="B66017"/>
    <a:srgbClr val="D9E675"/>
    <a:srgbClr val="005629"/>
    <a:srgbClr val="C9E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32"/>
        <p:guide pos="234"/>
        <p:guide orient="horz" pos="4088"/>
        <p:guide pos="744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notesViewPr>
    <p:cSldViewPr snapToGrid="0" showGuides="1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FFE454-72B0-48AF-A41C-8291E2BEA7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559B5D-227E-44F0-97C0-1A535C286D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37CA3-25C9-4D83-A2DB-EAD022872A8D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93B8F-1861-4F02-90F5-3A1359B97A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FB4B7A-88B4-49DF-998D-CCD317438B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784E-38F1-449F-8BA4-D8331212BF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342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CB413-5636-4085-83CB-3CE9B9039B6E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20E22-78AC-4699-A5F6-2B88F5C86D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2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553435B-6E9F-44FC-B292-86D8BF5036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18933" y="2007698"/>
            <a:ext cx="7203533" cy="3966383"/>
          </a:xfrm>
        </p:spPr>
        <p:txBody>
          <a:bodyPr/>
          <a:lstStyle>
            <a:lvl1pPr algn="r">
              <a:defRPr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9B2819-DAA7-4889-8F89-F97F5849F8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71475" y="1032779"/>
            <a:ext cx="5722605" cy="2176045"/>
          </a:xfrm>
          <a:solidFill>
            <a:schemeClr val="accent1"/>
          </a:solidFill>
        </p:spPr>
        <p:txBody>
          <a:bodyPr wrap="square" lIns="288000" tIns="216000" rIns="180000" bIns="288000">
            <a:spAutoFit/>
          </a:bodyPr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  <a:lvl2pPr marL="0" indent="0">
              <a:spcBef>
                <a:spcPts val="1000"/>
              </a:spcBef>
              <a:buNone/>
              <a:defRPr sz="2000">
                <a:solidFill>
                  <a:schemeClr val="bg1"/>
                </a:solidFill>
              </a:defRPr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331944-C57E-4DD5-882F-27E20F80C3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88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(Colour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21DE2D-D0FA-47F2-9BA9-3CBAAF80BB34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5242988" cy="12033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57322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5242988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58503" y="1692000"/>
            <a:ext cx="5230577" cy="448627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180975" indent="-180975">
              <a:defRPr>
                <a:solidFill>
                  <a:schemeClr val="bg1"/>
                </a:solidFill>
              </a:defRPr>
            </a:lvl2pPr>
            <a:lvl3pPr marL="355600" indent="-177800">
              <a:defRPr>
                <a:solidFill>
                  <a:schemeClr val="bg1"/>
                </a:solidFill>
              </a:defRPr>
            </a:lvl3pPr>
            <a:lvl4pPr marL="533400" indent="-177800">
              <a:defRPr>
                <a:solidFill>
                  <a:schemeClr val="bg1"/>
                </a:solidFill>
              </a:defRPr>
            </a:lvl4pPr>
            <a:lvl5pPr marL="723900" indent="-1905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6F834B1-E5AC-40C8-A59D-7ABF36405D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BF08A7ED-0059-4BE3-860D-D21E7FF70B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58503" y="6355299"/>
            <a:ext cx="5361496" cy="167581"/>
          </a:xfrm>
        </p:spPr>
        <p:txBody>
          <a:bodyPr wrap="square"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92049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x Content (Colour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21DE2D-D0FA-47F2-9BA9-3CBAAF80BB34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prstGeom prst="rect">
            <a:avLst/>
          </a:prstGeom>
          <a:solidFill>
            <a:srgbClr val="028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5242988" cy="12033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57322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5242988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58503" y="1692000"/>
            <a:ext cx="5230577" cy="448627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180975" indent="-180975">
              <a:defRPr>
                <a:solidFill>
                  <a:schemeClr val="bg1"/>
                </a:solidFill>
              </a:defRPr>
            </a:lvl2pPr>
            <a:lvl3pPr marL="355600" indent="-177800">
              <a:defRPr>
                <a:solidFill>
                  <a:schemeClr val="bg1"/>
                </a:solidFill>
              </a:defRPr>
            </a:lvl3pPr>
            <a:lvl4pPr marL="533400" indent="-177800">
              <a:defRPr>
                <a:solidFill>
                  <a:schemeClr val="bg1"/>
                </a:solidFill>
              </a:defRPr>
            </a:lvl4pPr>
            <a:lvl5pPr marL="723900" indent="-1905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6F834B1-E5AC-40C8-A59D-7ABF36405D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BF08A7ED-0059-4BE3-860D-D21E7FF70B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58503" y="6355299"/>
            <a:ext cx="5361496" cy="167581"/>
          </a:xfrm>
        </p:spPr>
        <p:txBody>
          <a:bodyPr wrap="square"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9500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2 x Content (Colour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21DE2D-D0FA-47F2-9BA9-3CBAAF80BB34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prstGeom prst="rect">
            <a:avLst/>
          </a:prstGeom>
          <a:solidFill>
            <a:srgbClr val="E22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5242988" cy="12033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57322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5242988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58503" y="1692000"/>
            <a:ext cx="5230577" cy="448627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180975" indent="-180975">
              <a:defRPr>
                <a:solidFill>
                  <a:schemeClr val="bg1"/>
                </a:solidFill>
              </a:defRPr>
            </a:lvl2pPr>
            <a:lvl3pPr marL="355600" indent="-177800">
              <a:defRPr>
                <a:solidFill>
                  <a:schemeClr val="bg1"/>
                </a:solidFill>
              </a:defRPr>
            </a:lvl3pPr>
            <a:lvl4pPr marL="533400" indent="-177800">
              <a:defRPr>
                <a:solidFill>
                  <a:schemeClr val="bg1"/>
                </a:solidFill>
              </a:defRPr>
            </a:lvl4pPr>
            <a:lvl5pPr marL="723900" indent="-1905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6F834B1-E5AC-40C8-A59D-7ABF36405D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BF08A7ED-0059-4BE3-860D-D21E7FF70B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58503" y="6355299"/>
            <a:ext cx="5361496" cy="167581"/>
          </a:xfrm>
        </p:spPr>
        <p:txBody>
          <a:bodyPr wrap="square"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00579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x Content (Grey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21DE2D-D0FA-47F2-9BA9-3CBAAF80BB34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prstGeom prst="rect">
            <a:avLst/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467428" cy="12033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57322" cy="4486274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467428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58503" y="1692000"/>
            <a:ext cx="5230577" cy="4486274"/>
          </a:xfrm>
        </p:spPr>
        <p:txBody>
          <a:bodyPr/>
          <a:lstStyle>
            <a:lvl1pPr marL="0" indent="0">
              <a:buNone/>
              <a:defRPr b="1">
                <a:solidFill>
                  <a:schemeClr val="tx1">
                    <a:lumMod val="75000"/>
                  </a:schemeClr>
                </a:solidFill>
              </a:defRPr>
            </a:lvl1pPr>
            <a:lvl2pPr marL="180975" indent="-180975">
              <a:defRPr>
                <a:solidFill>
                  <a:schemeClr val="tx1"/>
                </a:solidFill>
              </a:defRPr>
            </a:lvl2pPr>
            <a:lvl3pPr marL="355600" indent="-177800">
              <a:defRPr>
                <a:solidFill>
                  <a:schemeClr val="tx1"/>
                </a:solidFill>
              </a:defRPr>
            </a:lvl3pPr>
            <a:lvl4pPr marL="533400" indent="-177800">
              <a:defRPr>
                <a:solidFill>
                  <a:schemeClr val="tx1"/>
                </a:solidFill>
              </a:defRPr>
            </a:lvl4pPr>
            <a:lvl5pPr marL="723900" indent="-1905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9AB3899-87BF-4A9B-8373-80CB2CCB47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7B8BF33-D2EF-44BD-81F2-1B08A95FC8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58503" y="6355299"/>
            <a:ext cx="5361496" cy="167581"/>
          </a:xfrm>
        </p:spPr>
        <p:txBody>
          <a:bodyPr wrap="square"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71119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 (Grey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21DE2D-D0FA-47F2-9BA9-3CBAAF80BB34}"/>
              </a:ext>
            </a:extLst>
          </p:cNvPr>
          <p:cNvSpPr/>
          <p:nvPr userDrawn="1"/>
        </p:nvSpPr>
        <p:spPr>
          <a:xfrm>
            <a:off x="6095999" y="0"/>
            <a:ext cx="6096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467428" cy="12033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57322" cy="4486274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467428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58503" y="1692000"/>
            <a:ext cx="5230577" cy="4486274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180975" indent="-180975">
              <a:defRPr>
                <a:solidFill>
                  <a:schemeClr val="tx1"/>
                </a:solidFill>
              </a:defRPr>
            </a:lvl2pPr>
            <a:lvl3pPr marL="355600" indent="-177800">
              <a:defRPr>
                <a:solidFill>
                  <a:schemeClr val="tx1"/>
                </a:solidFill>
              </a:defRPr>
            </a:lvl3pPr>
            <a:lvl4pPr marL="533400" indent="-177800">
              <a:defRPr>
                <a:solidFill>
                  <a:schemeClr val="tx1"/>
                </a:solidFill>
              </a:defRPr>
            </a:lvl4pPr>
            <a:lvl5pPr marL="723900" indent="-1905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9AB3899-87BF-4A9B-8373-80CB2CCB47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7B8BF33-D2EF-44BD-81F2-1B08A95FC8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58503" y="6355299"/>
            <a:ext cx="5361496" cy="167581"/>
          </a:xfrm>
        </p:spPr>
        <p:txBody>
          <a:bodyPr wrap="square"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79008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x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92000"/>
            <a:ext cx="4904408" cy="4486274"/>
          </a:xfrm>
        </p:spPr>
        <p:txBody>
          <a:bodyPr/>
          <a:lstStyle>
            <a:lvl1pPr marL="0" indent="0">
              <a:buNone/>
              <a:defRPr b="1"/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628650" indent="-180975">
              <a:defRPr/>
            </a:lvl4pPr>
            <a:lvl5pPr marL="628650" indent="-180975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65E62E-7B16-4EE2-9AC2-3B59B31A21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800" y="1692000"/>
            <a:ext cx="5209200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58232433-8AF5-457E-B4CA-6588F58B579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70800" y="2063750"/>
            <a:ext cx="5209200" cy="3879850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E21EE00-454A-4240-9558-805D82CD77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0800" y="760238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51904351-768C-4A7A-BC43-F7D73E24334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3800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x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8929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65E62E-7B16-4EE2-9AC2-3B59B31A21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800" y="1692000"/>
            <a:ext cx="5209891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58232433-8AF5-457E-B4CA-6588F58B579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70800" y="2063750"/>
            <a:ext cx="5209891" cy="3879850"/>
          </a:xfrm>
        </p:spPr>
        <p:txBody>
          <a:bodyPr/>
          <a:lstStyle/>
          <a:p>
            <a:r>
              <a:rPr lang="en-GB"/>
              <a:t>Click icon to add chart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7689F6D-CA74-449A-BEF2-0679562145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5999" y="1692000"/>
            <a:ext cx="5209891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hart Placeholder 11">
            <a:extLst>
              <a:ext uri="{FF2B5EF4-FFF2-40B4-BE49-F238E27FC236}">
                <a16:creationId xmlns:a16="http://schemas.microsoft.com/office/drawing/2014/main" id="{6CD8792B-00A9-4DCC-9553-837A54F5145E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095999" y="2063750"/>
            <a:ext cx="5209891" cy="3879850"/>
          </a:xfrm>
        </p:spPr>
        <p:txBody>
          <a:bodyPr/>
          <a:lstStyle/>
          <a:p>
            <a:r>
              <a:rPr lang="en-GB"/>
              <a:t>Click icon to add chart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4BDCA835-1D13-4FA9-AD45-315BEF7E67B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72635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x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8929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65E62E-7B16-4EE2-9AC2-3B59B31A21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800" y="1692000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58232433-8AF5-457E-B4CA-6588F58B579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70800" y="2063750"/>
            <a:ext cx="5562167" cy="1775005"/>
          </a:xfrm>
        </p:spPr>
        <p:txBody>
          <a:bodyPr/>
          <a:lstStyle/>
          <a:p>
            <a:r>
              <a:rPr lang="en-GB"/>
              <a:t>Click icon to add chart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7689F6D-CA74-449A-BEF2-0679562145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5999" y="1692000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hart Placeholder 11">
            <a:extLst>
              <a:ext uri="{FF2B5EF4-FFF2-40B4-BE49-F238E27FC236}">
                <a16:creationId xmlns:a16="http://schemas.microsoft.com/office/drawing/2014/main" id="{6CD8792B-00A9-4DCC-9553-837A54F5145E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095999" y="2063750"/>
            <a:ext cx="5562167" cy="1775005"/>
          </a:xfrm>
        </p:spPr>
        <p:txBody>
          <a:bodyPr/>
          <a:lstStyle/>
          <a:p>
            <a:r>
              <a:rPr lang="en-GB"/>
              <a:t>Click icon to add chart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DCF52462-3BC3-4B3C-9C61-41E49FE3B98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0800" y="4000903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Chart Placeholder 11">
            <a:extLst>
              <a:ext uri="{FF2B5EF4-FFF2-40B4-BE49-F238E27FC236}">
                <a16:creationId xmlns:a16="http://schemas.microsoft.com/office/drawing/2014/main" id="{6263ED55-6BBE-4D56-A83C-6D23DBB8E25C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370800" y="4378719"/>
            <a:ext cx="5562167" cy="1775005"/>
          </a:xfrm>
        </p:spPr>
        <p:txBody>
          <a:bodyPr/>
          <a:lstStyle/>
          <a:p>
            <a:r>
              <a:rPr lang="en-GB"/>
              <a:t>Click icon to add chart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97255098-3D7C-4F0D-BDBA-7362E31FEB4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95999" y="4000903"/>
            <a:ext cx="5562167" cy="3556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Chart Placeholder 11">
            <a:extLst>
              <a:ext uri="{FF2B5EF4-FFF2-40B4-BE49-F238E27FC236}">
                <a16:creationId xmlns:a16="http://schemas.microsoft.com/office/drawing/2014/main" id="{383F1892-2675-43FE-8AF3-75C65AF9A82B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6095999" y="4378719"/>
            <a:ext cx="5562167" cy="1775005"/>
          </a:xfrm>
        </p:spPr>
        <p:txBody>
          <a:bodyPr/>
          <a:lstStyle/>
          <a:p>
            <a:r>
              <a:rPr lang="en-GB"/>
              <a:t>Click icon to add chart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7BBB9276-1A2E-4649-861F-81BE47B03C6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53795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3267307"/>
            <a:ext cx="2996951" cy="2890445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355600" indent="-177800">
              <a:defRPr/>
            </a:lvl4pPr>
            <a:lvl5pPr marL="533400" indent="-1778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360449"/>
            <a:ext cx="1627321" cy="163992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07849D5-79D3-4EE6-9CA0-4241550FC19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92321" y="3267307"/>
            <a:ext cx="2996951" cy="2890445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355600" indent="-177800">
              <a:defRPr/>
            </a:lvl4pPr>
            <a:lvl5pPr marL="533400" indent="-1778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E6AD999B-A486-4172-90F7-88E112CCE37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92321" y="1360449"/>
            <a:ext cx="1627321" cy="163992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6F94C16-7F67-4F23-BB7A-CA4785BA2D0B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13843" y="3267307"/>
            <a:ext cx="2996951" cy="2890445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  <a:lvl2pPr marL="0" indent="0">
              <a:buNone/>
              <a:defRPr/>
            </a:lvl2pPr>
            <a:lvl3pPr marL="177800" indent="-177800">
              <a:defRPr/>
            </a:lvl3pPr>
            <a:lvl4pPr marL="355600" indent="-177800">
              <a:defRPr/>
            </a:lvl4pPr>
            <a:lvl5pPr marL="533400" indent="-1778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D28E3530-2285-4244-9897-3E0F44A1934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13843" y="1360449"/>
            <a:ext cx="1627321" cy="163992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0496A67-79BE-43CC-AE0C-FD1C5BF33E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86199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Illustr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5348374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3873256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0496A67-79BE-43CC-AE0C-FD1C5BF33E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7D348DD-FFD7-4979-A675-DFB544CD5D62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405993" y="5348374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610D4012-9A95-4B9C-B5F8-BF3993F402E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05993" y="3873256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4EEE1A84-D16F-459A-B383-5DB61EAD6BB5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8441187" y="5348374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F1D03E26-068E-4410-AFAC-7E64EE28544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441187" y="3873256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2211333-D688-498C-884E-26FA80A97A28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0800" y="2794466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F9E7C758-6EB3-40CC-8D10-83F762120B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70800" y="1319348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83873AF-C37E-461F-A9F1-957D3332211B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405993" y="2794466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6DFFC048-5A37-45F6-917E-7937D5853BC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405993" y="1319348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730BE-1513-4931-928D-109CD2BF547A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8441187" y="2794466"/>
            <a:ext cx="3378812" cy="8093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965DC804-1708-41E4-9B8C-ECA0E6E086DC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441187" y="1319348"/>
            <a:ext cx="3378812" cy="1380227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3951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476E4-117E-4947-A055-E4EB66A55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3709" y="1381125"/>
            <a:ext cx="4678757" cy="21026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E7F43-D07B-473A-93EA-D39AA3A08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3710" y="3609182"/>
            <a:ext cx="467875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A60D7C-0305-47C3-BABB-9D2478FEB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A073E1C2-5E5C-48B8-BDF3-0A55159DAC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71475"/>
            <a:ext cx="5236125" cy="6115445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86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5479000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3907697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0496A67-79BE-43CC-AE0C-FD1C5BF33E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7D348DD-FFD7-4979-A675-DFB544CD5D62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405993" y="5479000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610D4012-9A95-4B9C-B5F8-BF3993F402E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405993" y="3907697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4EEE1A84-D16F-459A-B383-5DB61EAD6BB5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8441187" y="5479000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F1D03E26-068E-4410-AFAC-7E64EE28544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441187" y="3907697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2211333-D688-498C-884E-26FA80A97A28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70800" y="3126971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F9E7C758-6EB3-40CC-8D10-83F762120B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70800" y="1555668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83873AF-C37E-461F-A9F1-957D3332211B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405993" y="3126971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6DFFC048-5A37-45F6-917E-7937D5853BC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405993" y="1555668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A7730BE-1513-4931-928D-109CD2BF547A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8441187" y="3126971"/>
            <a:ext cx="3378812" cy="636794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/>
            </a:lvl2pPr>
            <a:lvl3pPr marL="177800" indent="-177800">
              <a:defRPr sz="1400"/>
            </a:lvl3pPr>
            <a:lvl4pPr marL="355600" indent="-177800">
              <a:defRPr sz="1400"/>
            </a:lvl4pPr>
            <a:lvl5pPr marL="533400" indent="-177800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965DC804-1708-41E4-9B8C-ECA0E6E086DC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441187" y="1555668"/>
            <a:ext cx="3378812" cy="1476411"/>
          </a:xfr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7905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x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EBBF3296-E8F0-4EAF-AB7C-60E006A26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95999" y="1484722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accent1"/>
                </a:solidFill>
              </a:defRPr>
            </a:lvl1pPr>
            <a:lvl2pPr marL="0" indent="0">
              <a:buNone/>
              <a:defRPr sz="1400" b="1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B0645396-736E-4B9B-8DAC-C9A8674F5AC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5999" y="3744300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accent1"/>
                </a:solidFill>
              </a:defRPr>
            </a:lvl1pPr>
            <a:lvl2pPr marL="0" indent="0">
              <a:buNone/>
              <a:defRPr sz="1400" b="1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FE796B4E-06A9-41C5-9AB2-2C927A9ED6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0800" y="1484722"/>
            <a:ext cx="5638114" cy="2147888"/>
          </a:xfrm>
          <a:solidFill>
            <a:schemeClr val="accent1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744300"/>
            <a:ext cx="5638114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accent1"/>
                </a:solidFill>
              </a:defRPr>
            </a:lvl1pPr>
            <a:lvl2pPr marL="0" indent="0">
              <a:buNone/>
              <a:defRPr sz="1400" b="1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E2570C10-FC51-4DE1-8E69-E9179E1314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55561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x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rgbClr val="028850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EBBF3296-E8F0-4EAF-AB7C-60E006A26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95999" y="1484722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rgbClr val="028850"/>
                </a:solidFill>
              </a:defRPr>
            </a:lvl1pPr>
            <a:lvl2pPr marL="0" indent="0">
              <a:buNone/>
              <a:defRPr sz="1400" b="1">
                <a:solidFill>
                  <a:srgbClr val="028850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B0645396-736E-4B9B-8DAC-C9A8674F5AC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5999" y="3744300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rgbClr val="028850"/>
                </a:solidFill>
              </a:defRPr>
            </a:lvl1pPr>
            <a:lvl2pPr marL="0" indent="0">
              <a:buNone/>
              <a:defRPr sz="1400" b="1">
                <a:solidFill>
                  <a:srgbClr val="028850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FE796B4E-06A9-41C5-9AB2-2C927A9ED6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0800" y="1484722"/>
            <a:ext cx="5638114" cy="2147888"/>
          </a:xfrm>
          <a:solidFill>
            <a:srgbClr val="028850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744300"/>
            <a:ext cx="5638114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rgbClr val="028850"/>
                </a:solidFill>
              </a:defRPr>
            </a:lvl1pPr>
            <a:lvl2pPr marL="0" indent="0">
              <a:buNone/>
              <a:defRPr sz="1400" b="1">
                <a:solidFill>
                  <a:srgbClr val="028850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E2570C10-FC51-4DE1-8E69-E9179E1314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22090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x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rgbClr val="E22900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EBBF3296-E8F0-4EAF-AB7C-60E006A26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95999" y="1484722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rgbClr val="E22900"/>
                </a:solidFill>
              </a:defRPr>
            </a:lvl1pPr>
            <a:lvl2pPr marL="0" indent="0">
              <a:buNone/>
              <a:defRPr sz="1400" b="1">
                <a:solidFill>
                  <a:srgbClr val="E22900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B0645396-736E-4B9B-8DAC-C9A8674F5AC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5999" y="3744300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rgbClr val="E22900"/>
                </a:solidFill>
              </a:defRPr>
            </a:lvl1pPr>
            <a:lvl2pPr marL="0" indent="0">
              <a:buNone/>
              <a:defRPr sz="1400" b="1">
                <a:solidFill>
                  <a:srgbClr val="E22900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FE796B4E-06A9-41C5-9AB2-2C927A9ED6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0800" y="1484722"/>
            <a:ext cx="5638114" cy="2147888"/>
          </a:xfrm>
          <a:solidFill>
            <a:srgbClr val="E22900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744300"/>
            <a:ext cx="5638114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rgbClr val="E22900"/>
                </a:solidFill>
              </a:defRPr>
            </a:lvl1pPr>
            <a:lvl2pPr marL="0" indent="0">
              <a:buNone/>
              <a:defRPr sz="1400" b="1">
                <a:solidFill>
                  <a:srgbClr val="E22900"/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E2570C10-FC51-4DE1-8E69-E9179E1314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19592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4 x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EBBF3296-E8F0-4EAF-AB7C-60E006A26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95999" y="1484722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tx1">
                    <a:lumMod val="75000"/>
                  </a:schemeClr>
                </a:solidFill>
              </a:defRPr>
            </a:lvl1pPr>
            <a:lvl2pPr marL="0" indent="0"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B0645396-736E-4B9B-8DAC-C9A8674F5AC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95999" y="3744300"/>
            <a:ext cx="5664856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tx1">
                    <a:lumMod val="75000"/>
                  </a:schemeClr>
                </a:solidFill>
              </a:defRPr>
            </a:lvl1pPr>
            <a:lvl2pPr marL="0" indent="0"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FE796B4E-06A9-41C5-9AB2-2C927A9ED6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0800" y="1484722"/>
            <a:ext cx="5638114" cy="2147888"/>
          </a:xfrm>
          <a:solidFill>
            <a:srgbClr val="FFD503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tx1">
                    <a:lumMod val="75000"/>
                  </a:schemeClr>
                </a:solidFill>
              </a:defRPr>
            </a:lvl1pPr>
            <a:lvl2pPr marL="0" indent="0"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</a:schemeClr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744300"/>
            <a:ext cx="5638114" cy="2147888"/>
          </a:xfrm>
          <a:solidFill>
            <a:schemeClr val="bg1">
              <a:lumMod val="95000"/>
            </a:schemeClr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tx1">
                    <a:lumMod val="75000"/>
                  </a:schemeClr>
                </a:solidFill>
              </a:defRPr>
            </a:lvl1pPr>
            <a:lvl2pPr marL="0" indent="0"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1400"/>
            </a:lvl3pPr>
            <a:lvl4pPr marL="180975" indent="-180975">
              <a:spcBef>
                <a:spcPts val="0"/>
              </a:spcBef>
              <a:defRPr sz="1400"/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E2570C10-FC51-4DE1-8E69-E9179E1314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11496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6936-FCCA-E94A-985A-BB1B80CA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51E3BA-FFA5-1B47-998E-FFB575BE79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031B6B-BA6E-2E4B-B048-9BB94AF5E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5" name="Text Placeholder 22">
            <a:extLst>
              <a:ext uri="{FF2B5EF4-FFF2-40B4-BE49-F238E27FC236}">
                <a16:creationId xmlns:a16="http://schemas.microsoft.com/office/drawing/2014/main" id="{E4E69FA6-4983-874D-8C90-D80B02EA6C1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82197" y="1526537"/>
            <a:ext cx="2463378" cy="4059254"/>
          </a:xfrm>
          <a:solidFill>
            <a:srgbClr val="0076D6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91D7A97B-9A55-6142-8209-161AA0CF1B6E}"/>
              </a:ext>
            </a:extLst>
          </p:cNvPr>
          <p:cNvSpPr/>
          <p:nvPr userDrawn="1"/>
        </p:nvSpPr>
        <p:spPr>
          <a:xfrm rot="5400000">
            <a:off x="3158700" y="3209420"/>
            <a:ext cx="2107095" cy="43915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C10ECC94-EC8F-9E40-96BF-7F9769D626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57593" y="1526537"/>
            <a:ext cx="2463378" cy="4059254"/>
          </a:xfrm>
          <a:solidFill>
            <a:srgbClr val="0076D6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0E8B6C57-A81A-484B-9262-7318F5CDCD90}"/>
              </a:ext>
            </a:extLst>
          </p:cNvPr>
          <p:cNvSpPr/>
          <p:nvPr userDrawn="1"/>
        </p:nvSpPr>
        <p:spPr>
          <a:xfrm rot="5400000">
            <a:off x="6312769" y="3209420"/>
            <a:ext cx="2107095" cy="43915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1BAE3531-F409-1F4F-8B3F-FFC70304F5A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32989" y="1526537"/>
            <a:ext cx="2463378" cy="4059254"/>
          </a:xfrm>
          <a:solidFill>
            <a:srgbClr val="0076D6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50074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6936-FCCA-E94A-985A-BB1B80CA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51E3BA-FFA5-1B47-998E-FFB575BE79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031B6B-BA6E-2E4B-B048-9BB94AF5E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5" name="Text Placeholder 22">
            <a:extLst>
              <a:ext uri="{FF2B5EF4-FFF2-40B4-BE49-F238E27FC236}">
                <a16:creationId xmlns:a16="http://schemas.microsoft.com/office/drawing/2014/main" id="{E4E69FA6-4983-874D-8C90-D80B02EA6C1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82197" y="1526537"/>
            <a:ext cx="2463378" cy="4059254"/>
          </a:xfrm>
          <a:solidFill>
            <a:srgbClr val="028850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91D7A97B-9A55-6142-8209-161AA0CF1B6E}"/>
              </a:ext>
            </a:extLst>
          </p:cNvPr>
          <p:cNvSpPr/>
          <p:nvPr userDrawn="1"/>
        </p:nvSpPr>
        <p:spPr>
          <a:xfrm rot="5400000">
            <a:off x="3158700" y="3209420"/>
            <a:ext cx="2107095" cy="439159"/>
          </a:xfrm>
          <a:prstGeom prst="triangle">
            <a:avLst/>
          </a:prstGeom>
          <a:solidFill>
            <a:srgbClr val="028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C10ECC94-EC8F-9E40-96BF-7F9769D626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57593" y="1526537"/>
            <a:ext cx="2463378" cy="4059254"/>
          </a:xfrm>
          <a:solidFill>
            <a:srgbClr val="028850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0E8B6C57-A81A-484B-9262-7318F5CDCD90}"/>
              </a:ext>
            </a:extLst>
          </p:cNvPr>
          <p:cNvSpPr/>
          <p:nvPr userDrawn="1"/>
        </p:nvSpPr>
        <p:spPr>
          <a:xfrm rot="5400000">
            <a:off x="6312769" y="3209420"/>
            <a:ext cx="2107095" cy="439159"/>
          </a:xfrm>
          <a:prstGeom prst="triangle">
            <a:avLst/>
          </a:prstGeom>
          <a:solidFill>
            <a:srgbClr val="028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1BAE3531-F409-1F4F-8B3F-FFC70304F5A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32989" y="1526537"/>
            <a:ext cx="2463378" cy="4059254"/>
          </a:xfrm>
          <a:solidFill>
            <a:srgbClr val="028850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2837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6936-FCCA-E94A-985A-BB1B80CA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51E3BA-FFA5-1B47-998E-FFB575BE79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031B6B-BA6E-2E4B-B048-9BB94AF5E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5" name="Text Placeholder 22">
            <a:extLst>
              <a:ext uri="{FF2B5EF4-FFF2-40B4-BE49-F238E27FC236}">
                <a16:creationId xmlns:a16="http://schemas.microsoft.com/office/drawing/2014/main" id="{E4E69FA6-4983-874D-8C90-D80B02EA6C1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82197" y="1526537"/>
            <a:ext cx="2463378" cy="4059254"/>
          </a:xfrm>
          <a:solidFill>
            <a:srgbClr val="E22900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91D7A97B-9A55-6142-8209-161AA0CF1B6E}"/>
              </a:ext>
            </a:extLst>
          </p:cNvPr>
          <p:cNvSpPr/>
          <p:nvPr userDrawn="1"/>
        </p:nvSpPr>
        <p:spPr>
          <a:xfrm rot="5400000">
            <a:off x="3158700" y="3209420"/>
            <a:ext cx="2107095" cy="439159"/>
          </a:xfrm>
          <a:prstGeom prst="triangle">
            <a:avLst/>
          </a:prstGeom>
          <a:solidFill>
            <a:srgbClr val="E22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C10ECC94-EC8F-9E40-96BF-7F9769D626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57593" y="1526537"/>
            <a:ext cx="2463378" cy="4059254"/>
          </a:xfrm>
          <a:solidFill>
            <a:srgbClr val="E22900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0E8B6C57-A81A-484B-9262-7318F5CDCD90}"/>
              </a:ext>
            </a:extLst>
          </p:cNvPr>
          <p:cNvSpPr/>
          <p:nvPr userDrawn="1"/>
        </p:nvSpPr>
        <p:spPr>
          <a:xfrm rot="5400000">
            <a:off x="6312769" y="3209420"/>
            <a:ext cx="2107095" cy="439159"/>
          </a:xfrm>
          <a:prstGeom prst="triangle">
            <a:avLst/>
          </a:prstGeom>
          <a:solidFill>
            <a:srgbClr val="E22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1BAE3531-F409-1F4F-8B3F-FFC70304F5A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32989" y="1526537"/>
            <a:ext cx="2463378" cy="4059254"/>
          </a:xfrm>
          <a:solidFill>
            <a:srgbClr val="E22900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0338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6936-FCCA-E94A-985A-BB1B80CA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51E3BA-FFA5-1B47-998E-FFB575BE79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031B6B-BA6E-2E4B-B048-9BB94AF5E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5" name="Text Placeholder 22">
            <a:extLst>
              <a:ext uri="{FF2B5EF4-FFF2-40B4-BE49-F238E27FC236}">
                <a16:creationId xmlns:a16="http://schemas.microsoft.com/office/drawing/2014/main" id="{E4E69FA6-4983-874D-8C90-D80B02EA6C1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82197" y="1526537"/>
            <a:ext cx="2463378" cy="4059254"/>
          </a:xfrm>
          <a:solidFill>
            <a:srgbClr val="FFD503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tx1">
                    <a:lumMod val="75000"/>
                  </a:schemeClr>
                </a:solidFill>
              </a:defRPr>
            </a:lvl1pPr>
            <a:lvl2pPr marL="0" indent="0"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</a:schemeClr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91D7A97B-9A55-6142-8209-161AA0CF1B6E}"/>
              </a:ext>
            </a:extLst>
          </p:cNvPr>
          <p:cNvSpPr/>
          <p:nvPr userDrawn="1"/>
        </p:nvSpPr>
        <p:spPr>
          <a:xfrm rot="5400000">
            <a:off x="3158700" y="3209420"/>
            <a:ext cx="2107095" cy="439159"/>
          </a:xfrm>
          <a:prstGeom prst="triangle">
            <a:avLst/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C10ECC94-EC8F-9E40-96BF-7F9769D626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57593" y="1526537"/>
            <a:ext cx="2463378" cy="4059254"/>
          </a:xfrm>
          <a:solidFill>
            <a:srgbClr val="FFD503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tx1">
                    <a:lumMod val="75000"/>
                  </a:schemeClr>
                </a:solidFill>
              </a:defRPr>
            </a:lvl1pPr>
            <a:lvl2pPr marL="0" indent="0"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</a:schemeClr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0E8B6C57-A81A-484B-9262-7318F5CDCD90}"/>
              </a:ext>
            </a:extLst>
          </p:cNvPr>
          <p:cNvSpPr/>
          <p:nvPr userDrawn="1"/>
        </p:nvSpPr>
        <p:spPr>
          <a:xfrm rot="5400000">
            <a:off x="6312769" y="3209420"/>
            <a:ext cx="2107095" cy="439159"/>
          </a:xfrm>
          <a:prstGeom prst="triangle">
            <a:avLst/>
          </a:prstGeom>
          <a:solidFill>
            <a:srgbClr val="FFD5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1BAE3531-F409-1F4F-8B3F-FFC70304F5A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32989" y="1526537"/>
            <a:ext cx="2463378" cy="4059254"/>
          </a:xfrm>
          <a:solidFill>
            <a:srgbClr val="FFD503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tx1">
                    <a:lumMod val="75000"/>
                  </a:schemeClr>
                </a:solidFill>
              </a:defRPr>
            </a:lvl1pPr>
            <a:lvl2pPr marL="0" indent="0"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</a:schemeClr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700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6936-FCCA-E94A-985A-BB1B80CA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51E3BA-FFA5-1B47-998E-FFB575BE79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031B6B-BA6E-2E4B-B048-9BB94AF5E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5" name="Text Placeholder 22">
            <a:extLst>
              <a:ext uri="{FF2B5EF4-FFF2-40B4-BE49-F238E27FC236}">
                <a16:creationId xmlns:a16="http://schemas.microsoft.com/office/drawing/2014/main" id="{E4E69FA6-4983-874D-8C90-D80B02EA6C1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82197" y="1526537"/>
            <a:ext cx="2463378" cy="4059254"/>
          </a:xfrm>
          <a:solidFill>
            <a:srgbClr val="004E86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91D7A97B-9A55-6142-8209-161AA0CF1B6E}"/>
              </a:ext>
            </a:extLst>
          </p:cNvPr>
          <p:cNvSpPr/>
          <p:nvPr userDrawn="1"/>
        </p:nvSpPr>
        <p:spPr>
          <a:xfrm rot="5400000">
            <a:off x="3158700" y="3209420"/>
            <a:ext cx="2107095" cy="439159"/>
          </a:xfrm>
          <a:prstGeom prst="triangle">
            <a:avLst/>
          </a:prstGeom>
          <a:solidFill>
            <a:srgbClr val="004E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C10ECC94-EC8F-9E40-96BF-7F9769D626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57593" y="1526537"/>
            <a:ext cx="2463378" cy="4059254"/>
          </a:xfrm>
          <a:solidFill>
            <a:srgbClr val="0076D6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0E8B6C57-A81A-484B-9262-7318F5CDCD90}"/>
              </a:ext>
            </a:extLst>
          </p:cNvPr>
          <p:cNvSpPr/>
          <p:nvPr userDrawn="1"/>
        </p:nvSpPr>
        <p:spPr>
          <a:xfrm rot="5400000">
            <a:off x="6312769" y="3209420"/>
            <a:ext cx="2107095" cy="439159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1BAE3531-F409-1F4F-8B3F-FFC70304F5A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32989" y="1526537"/>
            <a:ext cx="2463378" cy="4059254"/>
          </a:xfrm>
          <a:solidFill>
            <a:srgbClr val="6FCBF7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569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476E4-117E-4947-A055-E4EB66A55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1096171"/>
            <a:ext cx="6562726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E7F43-D07B-473A-93EA-D39AA3A08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3609182"/>
            <a:ext cx="656272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2B9423-DD06-4C0C-AE3A-54DDF84420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488" b="51122"/>
          <a:stretch/>
        </p:blipFill>
        <p:spPr>
          <a:xfrm>
            <a:off x="6383187" y="1799709"/>
            <a:ext cx="5808813" cy="50582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8A9AAC2-B29C-4535-9C14-DD044A299D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72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6936-FCCA-E94A-985A-BB1B80CA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51E3BA-FFA5-1B47-998E-FFB575BE79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031B6B-BA6E-2E4B-B048-9BB94AF5E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5" name="Text Placeholder 22">
            <a:extLst>
              <a:ext uri="{FF2B5EF4-FFF2-40B4-BE49-F238E27FC236}">
                <a16:creationId xmlns:a16="http://schemas.microsoft.com/office/drawing/2014/main" id="{E4E69FA6-4983-874D-8C90-D80B02EA6C1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0800" y="1526537"/>
            <a:ext cx="2293199" cy="4059254"/>
          </a:xfrm>
          <a:solidFill>
            <a:srgbClr val="004E86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91D7A97B-9A55-6142-8209-161AA0CF1B6E}"/>
              </a:ext>
            </a:extLst>
          </p:cNvPr>
          <p:cNvSpPr/>
          <p:nvPr userDrawn="1"/>
        </p:nvSpPr>
        <p:spPr>
          <a:xfrm rot="5400000">
            <a:off x="1992293" y="3224591"/>
            <a:ext cx="2107095" cy="408820"/>
          </a:xfrm>
          <a:prstGeom prst="triangle">
            <a:avLst/>
          </a:prstGeom>
          <a:solidFill>
            <a:srgbClr val="004E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C10ECC94-EC8F-9E40-96BF-7F9769D626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27682" y="1526537"/>
            <a:ext cx="2293199" cy="4059254"/>
          </a:xfrm>
          <a:solidFill>
            <a:srgbClr val="0076D6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0E8B6C57-A81A-484B-9262-7318F5CDCD90}"/>
              </a:ext>
            </a:extLst>
          </p:cNvPr>
          <p:cNvSpPr/>
          <p:nvPr userDrawn="1"/>
        </p:nvSpPr>
        <p:spPr>
          <a:xfrm rot="5400000">
            <a:off x="5042452" y="3224592"/>
            <a:ext cx="2107095" cy="40882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1BAE3531-F409-1F4F-8B3F-FFC70304F5A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71118" y="1526971"/>
            <a:ext cx="2293199" cy="4059254"/>
          </a:xfrm>
          <a:solidFill>
            <a:srgbClr val="6FCBF7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bg1"/>
                </a:solidFill>
              </a:defRPr>
            </a:lvl1pPr>
            <a:lvl2pPr marL="0" indent="0">
              <a:buNone/>
              <a:defRPr sz="14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773B55FC-82D6-9245-BCC0-E4018A5B317E}"/>
              </a:ext>
            </a:extLst>
          </p:cNvPr>
          <p:cNvSpPr/>
          <p:nvPr userDrawn="1"/>
        </p:nvSpPr>
        <p:spPr>
          <a:xfrm rot="5400000">
            <a:off x="8085888" y="3224158"/>
            <a:ext cx="2107095" cy="408820"/>
          </a:xfrm>
          <a:prstGeom prst="triangle">
            <a:avLst/>
          </a:prstGeom>
          <a:solidFill>
            <a:srgbClr val="6FC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34AC5068-5A93-5344-A3B9-A695F6B6D30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514554" y="1526537"/>
            <a:ext cx="2293199" cy="4059254"/>
          </a:xfrm>
          <a:solidFill>
            <a:srgbClr val="C9E8FB"/>
          </a:solidFill>
        </p:spPr>
        <p:txBody>
          <a:bodyPr lIns="252000" tIns="180000" rIns="252000" bIns="36000"/>
          <a:lstStyle>
            <a:lvl1pPr marL="0" indent="0">
              <a:buNone/>
              <a:defRPr sz="3000" b="1">
                <a:solidFill>
                  <a:schemeClr val="tx1">
                    <a:lumMod val="75000"/>
                  </a:schemeClr>
                </a:solidFill>
              </a:defRPr>
            </a:lvl1pPr>
            <a:lvl2pPr marL="0" indent="0">
              <a:buNone/>
              <a:defRPr sz="1400" b="1">
                <a:solidFill>
                  <a:schemeClr val="tx1">
                    <a:lumMod val="75000"/>
                  </a:schemeClr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</a:schemeClr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87528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x 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803703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22">
            <a:extLst>
              <a:ext uri="{FF2B5EF4-FFF2-40B4-BE49-F238E27FC236}">
                <a16:creationId xmlns:a16="http://schemas.microsoft.com/office/drawing/2014/main" id="{1C2B2B36-092A-4A2B-8611-FB062FD578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0800" y="1453636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1C8A298C-3E2F-40E1-907B-C021647CF5E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095999" y="3803703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22">
            <a:extLst>
              <a:ext uri="{FF2B5EF4-FFF2-40B4-BE49-F238E27FC236}">
                <a16:creationId xmlns:a16="http://schemas.microsoft.com/office/drawing/2014/main" id="{B50062BF-91AF-416C-9AC6-889BC13E04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095999" y="1453636"/>
            <a:ext cx="4297384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16656831-463A-4444-B2A9-7BBC389FF4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14943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x Statist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B01C9263-3497-4824-B100-4469F77B183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" y="3803703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22">
            <a:extLst>
              <a:ext uri="{FF2B5EF4-FFF2-40B4-BE49-F238E27FC236}">
                <a16:creationId xmlns:a16="http://schemas.microsoft.com/office/drawing/2014/main" id="{1C2B2B36-092A-4A2B-8611-FB062FD578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0800" y="1453636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1C8A298C-3E2F-40E1-907B-C021647CF5E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6983" y="3803703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4" name="Text Placeholder 22">
            <a:extLst>
              <a:ext uri="{FF2B5EF4-FFF2-40B4-BE49-F238E27FC236}">
                <a16:creationId xmlns:a16="http://schemas.microsoft.com/office/drawing/2014/main" id="{B50062BF-91AF-416C-9AC6-889BC13E04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236983" y="1453636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Text Placeholder 22">
            <a:extLst>
              <a:ext uri="{FF2B5EF4-FFF2-40B4-BE49-F238E27FC236}">
                <a16:creationId xmlns:a16="http://schemas.microsoft.com/office/drawing/2014/main" id="{DE4F491C-65F4-4524-AC03-3C08E8A5523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03166" y="3803703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Text Placeholder 22">
            <a:extLst>
              <a:ext uri="{FF2B5EF4-FFF2-40B4-BE49-F238E27FC236}">
                <a16:creationId xmlns:a16="http://schemas.microsoft.com/office/drawing/2014/main" id="{605BB858-0E20-4BCD-A366-53750AF0BF1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103166" y="1453636"/>
            <a:ext cx="3573970" cy="2252040"/>
          </a:xfrm>
          <a:noFill/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500" b="1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3pPr>
            <a:lvl4pPr marL="180975" indent="-180975">
              <a:spcBef>
                <a:spcPts val="0"/>
              </a:spcBef>
              <a:defRPr sz="1400">
                <a:solidFill>
                  <a:schemeClr val="tx1"/>
                </a:solidFill>
              </a:defRPr>
            </a:lvl4pPr>
            <a:lvl5pPr>
              <a:defRPr sz="1000"/>
            </a:lvl5pPr>
          </a:lstStyle>
          <a:p>
            <a:pPr lvl="0"/>
            <a:r>
              <a:rPr lang="en-US" dirty="0"/>
              <a:t>#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B43C0C3-F337-45B1-891E-B32601CC53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72930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/>
            </a:lvl2pPr>
            <a:lvl3pPr marL="177800" indent="-177800">
              <a:defRPr sz="1400"/>
            </a:lvl3pPr>
            <a:lvl4pPr marL="361950" indent="-180975">
              <a:defRPr sz="1400"/>
            </a:lvl4pPr>
            <a:lvl5pPr marL="542925" indent="-180975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5469599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8"/>
            <a:ext cx="9825567" cy="5196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CEE55AB-3D0D-445B-8365-5489C9A653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F6EC93D-6A46-4ADE-A410-3136EF8505A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693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/>
            </a:lvl2pPr>
            <a:lvl3pPr marL="177800" indent="-177800">
              <a:defRPr sz="1400"/>
            </a:lvl3pPr>
            <a:lvl4pPr marL="361950" indent="-180975">
              <a:defRPr sz="1400"/>
            </a:lvl4pPr>
            <a:lvl5pPr marL="542925" indent="-180975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39CCDDDC-1EE3-41D6-8DC7-131E30B65E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693" y="1629420"/>
            <a:ext cx="1401615" cy="1096527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9773481-35BD-4F66-A877-00D608AABE15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6587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/>
            </a:lvl2pPr>
            <a:lvl3pPr marL="177800" indent="-177800">
              <a:defRPr sz="1400"/>
            </a:lvl3pPr>
            <a:lvl4pPr marL="361950" indent="-180975">
              <a:defRPr sz="1400"/>
            </a:lvl4pPr>
            <a:lvl5pPr marL="542925" indent="-180975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4953CDE0-9629-490C-87D7-D4CD4813494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6587" y="1629420"/>
            <a:ext cx="1401615" cy="1096527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418C3AF7-B1A6-46D1-BDA4-40C60D5241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06880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F1CBAB2-7942-4288-9537-B8A201BE070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5960B5-B781-4E4B-8F03-889D8D56124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0799" y="4009106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A5D7A0B-0276-44C5-ADDB-8B1879539D19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096000" y="1692000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587337-09D1-4A38-9B17-76D97E8C3E70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095999" y="4009106"/>
            <a:ext cx="5529943" cy="213043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180975" indent="-180975">
              <a:defRPr sz="1600"/>
            </a:lvl2pPr>
            <a:lvl3pPr marL="355600" indent="-177800">
              <a:defRPr sz="1600"/>
            </a:lvl3pPr>
            <a:lvl4pPr marL="533400" indent="-177800">
              <a:defRPr sz="1600"/>
            </a:lvl4pPr>
            <a:lvl5pPr marL="723900" indent="-190500"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21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53CD7C-7549-4A99-9B35-EB32740DD9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79703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Blue BG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solidFill>
                  <a:prstClr val="white"/>
                </a:solidFill>
              </a:rPr>
              <a:t>An introduction to Care Concierge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EFBE6A1-65FB-4419-A27E-7C85224FE7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4B93CF52-57EE-43AF-896D-1FD8845CA37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36804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Green BG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solidFill>
                  <a:prstClr val="white"/>
                </a:solidFill>
              </a:rPr>
              <a:t>An introduction to Care Concierge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EFBE6A1-65FB-4419-A27E-7C85224FE7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F85C6E72-3D91-4898-96FD-C15E136DAF6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13507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Red BG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>
                <a:solidFill>
                  <a:schemeClr val="tx1"/>
                </a:solidFill>
              </a:defRPr>
            </a:lvl2pPr>
            <a:lvl3pPr marL="177800" indent="-177800">
              <a:defRPr sz="1400">
                <a:solidFill>
                  <a:schemeClr val="tx1"/>
                </a:solidFill>
              </a:defRPr>
            </a:lvl3pPr>
            <a:lvl4pPr marL="361950" indent="-180975">
              <a:defRPr sz="1400">
                <a:solidFill>
                  <a:schemeClr val="tx1"/>
                </a:solidFill>
              </a:defRPr>
            </a:lvl4pPr>
            <a:lvl5pPr marL="542925" indent="-180975"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>
                <a:solidFill>
                  <a:schemeClr val="tx1"/>
                </a:solidFill>
              </a:defRPr>
            </a:lvl2pPr>
            <a:lvl3pPr marL="177800" indent="-177800">
              <a:defRPr sz="1400">
                <a:solidFill>
                  <a:schemeClr val="tx1"/>
                </a:solidFill>
              </a:defRPr>
            </a:lvl3pPr>
            <a:lvl4pPr marL="361950" indent="-180975">
              <a:defRPr sz="1400">
                <a:solidFill>
                  <a:schemeClr val="tx1"/>
                </a:solidFill>
              </a:defRPr>
            </a:lvl4pPr>
            <a:lvl5pPr marL="542925" indent="-180975"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  <a:lvl2pPr marL="0" indent="0">
              <a:buNone/>
              <a:defRPr sz="1400">
                <a:solidFill>
                  <a:schemeClr val="tx1"/>
                </a:solidFill>
              </a:defRPr>
            </a:lvl2pPr>
            <a:lvl3pPr marL="177800" indent="-177800">
              <a:defRPr sz="1400">
                <a:solidFill>
                  <a:schemeClr val="tx1"/>
                </a:solidFill>
              </a:defRPr>
            </a:lvl3pPr>
            <a:lvl4pPr marL="361950" indent="-180975">
              <a:defRPr sz="1400">
                <a:solidFill>
                  <a:schemeClr val="tx1"/>
                </a:solidFill>
              </a:defRPr>
            </a:lvl4pPr>
            <a:lvl5pPr marL="542925" indent="-180975"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>
            <a:cxnSpLocks/>
          </p:cNvCxnSpPr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8901C6C1-6260-4679-88A3-8E35B97EDF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4069" y="375601"/>
            <a:ext cx="1159200" cy="864257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17BD78F6-6825-4B68-95BF-F96D4F9C31C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13299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(Yellow BG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955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solidFill>
                  <a:prstClr val="white"/>
                </a:solidFill>
              </a:rPr>
              <a:t>An introduction to Care Concierge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60239"/>
            <a:ext cx="9825567" cy="5160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4DF7FE9-D12C-4223-8D23-4E32795F8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46B81B3A-0E2A-4FF8-84A2-15CF0B1D889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0800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473A639B-4E6E-45B8-8CD8-CA04F24E05E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753231" y="2976114"/>
            <a:ext cx="3075132" cy="3181638"/>
          </a:xfr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3F147CC-2E59-49E6-9C4E-3B8F8E6225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3231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F6068110-91AA-469D-BEE0-A87E36D3325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135662" y="2976114"/>
            <a:ext cx="3075132" cy="318163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  <a:lvl3pPr marL="177800" indent="-177800">
              <a:defRPr sz="1400">
                <a:solidFill>
                  <a:schemeClr val="bg1"/>
                </a:solidFill>
              </a:defRPr>
            </a:lvl3pPr>
            <a:lvl4pPr marL="361950" indent="-180975">
              <a:defRPr sz="1400">
                <a:solidFill>
                  <a:schemeClr val="bg1"/>
                </a:solidFill>
              </a:defRPr>
            </a:lvl4pPr>
            <a:lvl5pPr marL="542925" indent="-180975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3B5C08C0-6B68-4F52-A23B-29543A87CF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135662" y="1629420"/>
            <a:ext cx="1401615" cy="109652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50A177B-1980-42A3-836F-9115985558C8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4C4B8DC-2B65-4B71-A412-95684AAC71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67CA5E1D-7DF1-4C79-877D-8821274DAEE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00948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 /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9825567" cy="79835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291920"/>
            <a:ext cx="9825566" cy="4815582"/>
          </a:xfrm>
        </p:spPr>
        <p:txBody>
          <a:bodyPr>
            <a:normAutofit/>
          </a:bodyPr>
          <a:lstStyle>
            <a:lvl1pPr marL="449263" indent="-449263">
              <a:spcBef>
                <a:spcPts val="200"/>
              </a:spcBef>
              <a:buFont typeface="+mj-lt"/>
              <a:buAutoNum type="arabicPeriod"/>
              <a:defRPr sz="2000" b="1">
                <a:solidFill>
                  <a:schemeClr val="bg1"/>
                </a:solidFill>
              </a:defRPr>
            </a:lvl1pPr>
            <a:lvl2pPr marL="0" indent="0">
              <a:buNone/>
              <a:defRPr>
                <a:solidFill>
                  <a:schemeClr val="bg1"/>
                </a:solidFill>
              </a:defRPr>
            </a:lvl2pPr>
            <a:lvl3pPr marL="628650" indent="-180975">
              <a:defRPr>
                <a:solidFill>
                  <a:schemeClr val="bg1"/>
                </a:solidFill>
              </a:defRPr>
            </a:lvl3pPr>
            <a:lvl4pPr marL="628650" indent="-180975">
              <a:defRPr>
                <a:solidFill>
                  <a:schemeClr val="bg1"/>
                </a:solidFill>
              </a:defRPr>
            </a:lvl4pPr>
            <a:lvl5pPr marL="628650" indent="-180975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solidFill>
                  <a:prstClr val="white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AE828D-0E0D-4F9D-8767-AE232414D8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1AB9A9-379E-4A58-BC87-3610C46E76B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2FDEDED-9FEF-4F7A-A54C-EBB53B0EE9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87307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Mess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229360"/>
            <a:ext cx="9825590" cy="4878142"/>
          </a:xfrm>
        </p:spPr>
        <p:txBody>
          <a:bodyPr>
            <a:normAutofit/>
          </a:bodyPr>
          <a:lstStyle>
            <a:lvl1pPr marL="0" indent="0">
              <a:spcBef>
                <a:spcPts val="200"/>
              </a:spcBef>
              <a:buFont typeface="+mj-lt"/>
              <a:buNone/>
              <a:defRPr sz="3600" b="1">
                <a:solidFill>
                  <a:schemeClr val="bg1"/>
                </a:solidFill>
              </a:defRPr>
            </a:lvl1pPr>
            <a:lvl2pPr marL="0" indent="0">
              <a:buNone/>
              <a:defRPr>
                <a:solidFill>
                  <a:schemeClr val="bg1"/>
                </a:solidFill>
              </a:defRPr>
            </a:lvl2pPr>
            <a:lvl3pPr marL="628650" indent="-180975">
              <a:defRPr>
                <a:solidFill>
                  <a:schemeClr val="bg1"/>
                </a:solidFill>
              </a:defRPr>
            </a:lvl3pPr>
            <a:lvl4pPr marL="628650" indent="-180975">
              <a:defRPr>
                <a:solidFill>
                  <a:schemeClr val="bg1"/>
                </a:solidFill>
              </a:defRPr>
            </a:lvl4pPr>
            <a:lvl5pPr marL="628650" indent="-180975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solidFill>
                  <a:prstClr val="white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C70FF1B-BAED-4335-B67D-6F37D19E3D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383D0A3-D349-4500-B078-54C08AFC51C3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5F7E833B-8B1A-4A53-99DD-DF0E2AEBBDE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>
                <a:solidFill>
                  <a:schemeClr val="bg1"/>
                </a:solidFill>
              </a:defRPr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99470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Blue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1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18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Green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2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58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Red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3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79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Yellow Pa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EC55-122D-4083-87D7-488E0660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BCC0-B09E-4434-9223-EDC0EAED8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10917F9-BD47-4453-A88A-FE4AB2FE7B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9151" y="2032000"/>
            <a:ext cx="7163315" cy="39322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022898"/>
            <a:ext cx="5724154" cy="1667325"/>
          </a:xfrm>
          <a:solidFill>
            <a:schemeClr val="accent4"/>
          </a:solidFill>
        </p:spPr>
        <p:txBody>
          <a:bodyPr wrap="square" lIns="288000" tIns="216000" rIns="144000" bIns="216000" anchor="t">
            <a:sp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89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Blu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1057F2-8500-4DAF-9644-D94E6D1740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130" b="50116"/>
          <a:stretch/>
        </p:blipFill>
        <p:spPr>
          <a:xfrm>
            <a:off x="6445659" y="1753416"/>
            <a:ext cx="5746341" cy="5104584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solidFill>
                  <a:prstClr val="white"/>
                </a:solidFill>
              </a:rPr>
              <a:t>An introduction to Care Concierge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F8D6D3-5803-47B8-86CC-056FFE038D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42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Green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1057F2-8500-4DAF-9644-D94E6D1740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130" b="50116"/>
          <a:stretch/>
        </p:blipFill>
        <p:spPr>
          <a:xfrm>
            <a:off x="6445659" y="1753416"/>
            <a:ext cx="5746341" cy="5104584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solidFill>
                  <a:prstClr val="white"/>
                </a:solidFill>
              </a:rPr>
              <a:t>An introduction to Care Concierge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F8D6D3-5803-47B8-86CC-056FFE038D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80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Red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92E0CE37-60C3-474D-A1E2-4261BBEE26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4868" b="49909"/>
          <a:stretch/>
        </p:blipFill>
        <p:spPr>
          <a:xfrm>
            <a:off x="6445660" y="1753417"/>
            <a:ext cx="5746340" cy="51045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463A33B-CBCD-48B9-9AB0-4B83B62274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4069" y="375601"/>
            <a:ext cx="1159200" cy="8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21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(Yellow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918C-8795-4D57-9B5D-196228EF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2705457"/>
            <a:ext cx="6021707" cy="1292662"/>
          </a:xfrm>
          <a:noFill/>
        </p:spPr>
        <p:txBody>
          <a:bodyPr wrap="square" lIns="0" tIns="0" rIns="0" bIns="0" anchor="ctr">
            <a:sp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4A78F4-E64E-4599-B4AB-838D5708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6400" y="6314400"/>
            <a:ext cx="9585319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>
                <a:solidFill>
                  <a:prstClr val="white"/>
                </a:solidFill>
              </a:rPr>
              <a:t>An introduction to Care Concierge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01ACBA3-DC5D-4703-B416-2D6C4B45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000" y="6314400"/>
            <a:ext cx="432000" cy="2070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6BEB34-34B2-4616-8BAB-A7D30E9C9573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F4BEB9-1904-4F12-886F-0ACC25C7AF30}"/>
              </a:ext>
            </a:extLst>
          </p:cNvPr>
          <p:cNvCxnSpPr/>
          <p:nvPr userDrawn="1"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B9471F-BE32-45AD-AF22-761603D434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5130" b="50116"/>
          <a:stretch/>
        </p:blipFill>
        <p:spPr>
          <a:xfrm>
            <a:off x="6445659" y="1753416"/>
            <a:ext cx="5746341" cy="51045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DE8F2A9-8247-4A66-9E76-4E46EDC81BF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9304" y="340517"/>
            <a:ext cx="1252800" cy="93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55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9825567" cy="44862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76" y="6315872"/>
            <a:ext cx="5470524" cy="207009"/>
          </a:xfrm>
        </p:spPr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53CD7C-7549-4A99-9B35-EB32740DD9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94944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9825567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F1CBAB2-7942-4288-9537-B8A201BE070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18173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800" y="1692000"/>
            <a:ext cx="5329288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38AAE-CB76-469F-9827-194BA02FDD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0800" y="759455"/>
            <a:ext cx="9825567" cy="76708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5B60E5-D40A-4EB5-B4B2-5A2060837C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095999" y="1692000"/>
            <a:ext cx="5329288" cy="4486274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305187-0BD2-459E-A770-76A9DBE1B2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258546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33B0F-15AC-4CCF-BF24-AED83788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800" y="1333500"/>
            <a:ext cx="4455188" cy="1403348"/>
          </a:xfrm>
        </p:spPr>
        <p:txBody>
          <a:bodyPr anchor="b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430B-1953-433F-BD5A-08B1CE2B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800" y="2962989"/>
            <a:ext cx="4455189" cy="3170712"/>
          </a:xfrm>
        </p:spPr>
        <p:txBody>
          <a:bodyPr/>
          <a:lstStyle>
            <a:lvl1pPr marL="0" indent="0">
              <a:buNone/>
              <a:defRPr/>
            </a:lvl1pPr>
            <a:lvl2pPr marL="180975" indent="-180975">
              <a:defRPr/>
            </a:lvl2pPr>
            <a:lvl3pPr marL="355600" indent="-177800">
              <a:defRPr/>
            </a:lvl3pPr>
            <a:lvl4pPr marL="533400" indent="-177800">
              <a:defRPr/>
            </a:lvl4pPr>
            <a:lvl5pPr marL="723900" indent="-190500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87D55695-5654-47E5-B560-3271F9B439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71475"/>
            <a:ext cx="5236125" cy="560228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9A9685-D3CA-40C1-89FA-F2D8E01F553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151018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6C147-6CA1-4964-8617-17827DD68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B26FD-5129-4689-A30D-D88AAD19C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EB34-34B2-4616-8BAB-A7D30E9C9573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84753B4-98F1-4C16-9848-C81659FCA36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71475"/>
            <a:ext cx="5236125" cy="560228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2C0B86C-C2C5-4C75-8207-E391169CA7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44739" y="2615479"/>
            <a:ext cx="5567680" cy="1462242"/>
          </a:xfrm>
          <a:solidFill>
            <a:schemeClr val="accent1"/>
          </a:solidFill>
        </p:spPr>
        <p:txBody>
          <a:bodyPr lIns="288000" tIns="324000" rIns="180000" bIns="324000" anchor="ctr">
            <a:spAutoFit/>
          </a:bodyPr>
          <a:lstStyle>
            <a:lvl1pPr marL="0" indent="0">
              <a:spcBef>
                <a:spcPts val="0"/>
              </a:spcBef>
              <a:spcAft>
                <a:spcPts val="900"/>
              </a:spcAft>
              <a:buNone/>
              <a:defRPr sz="2500" b="1">
                <a:solidFill>
                  <a:schemeClr val="bg1"/>
                </a:solidFill>
              </a:defRPr>
            </a:lvl1pPr>
            <a:lvl2pPr marL="0" indent="0">
              <a:spcBef>
                <a:spcPts val="600"/>
              </a:spcBef>
              <a:buNone/>
              <a:defRPr sz="1500">
                <a:solidFill>
                  <a:schemeClr val="bg1"/>
                </a:solidFill>
              </a:defRPr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8D54E1F7-8506-4684-AF20-00A7C702C8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5999" y="6355299"/>
            <a:ext cx="5724000" cy="167581"/>
          </a:xfrm>
        </p:spPr>
        <p:txBody>
          <a:bodyPr bIns="28800" anchor="b">
            <a:sp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  <a:lvl2pPr marL="180975" indent="0">
              <a:buNone/>
              <a:defRPr sz="900"/>
            </a:lvl2pPr>
            <a:lvl3pPr marL="361950" indent="0">
              <a:buNone/>
              <a:defRPr sz="900"/>
            </a:lvl3pPr>
            <a:lvl4pPr marL="542925" indent="0">
              <a:buNone/>
              <a:defRPr sz="900"/>
            </a:lvl4pPr>
            <a:lvl5pPr marL="714375" indent="0">
              <a:buNone/>
              <a:defRPr sz="900"/>
            </a:lvl5pPr>
          </a:lstStyle>
          <a:p>
            <a:pPr lvl="0"/>
            <a:r>
              <a:rPr lang="en-US" dirty="0"/>
              <a:t>Click to add source text</a:t>
            </a:r>
          </a:p>
        </p:txBody>
      </p:sp>
    </p:spTree>
    <p:extLst>
      <p:ext uri="{BB962C8B-B14F-4D97-AF65-F5344CB8AC3E}">
        <p14:creationId xmlns:p14="http://schemas.microsoft.com/office/powerpoint/2010/main" val="415780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C55D3-0E32-4CEE-9994-629B7B76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3217"/>
            <a:ext cx="9825567" cy="120332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B13B7-F322-44D8-A251-F8151CAEF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0800" y="1690528"/>
            <a:ext cx="9825567" cy="448627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4DD1E-BC5B-4278-9FA7-933289E54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476" y="6315872"/>
            <a:ext cx="5470524" cy="207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ct val="100000"/>
              </a:lnSpc>
              <a:defRPr sz="1000">
                <a:solidFill>
                  <a:schemeClr val="tx1"/>
                </a:solidFill>
              </a:defRPr>
            </a:lvl1pPr>
          </a:lstStyle>
          <a:p>
            <a:pPr defTabSz="914400"/>
            <a:r>
              <a:rPr lang="en-GB">
                <a:solidFill>
                  <a:srgbClr val="333333"/>
                </a:solidFill>
              </a:rPr>
              <a:t>An introduction to Care Concierge</a:t>
            </a:r>
            <a:endParaRPr lang="en-GB" dirty="0">
              <a:solidFill>
                <a:srgbClr val="333333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BAF16-C292-46C4-B140-A17FBCF18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769" y="6315872"/>
            <a:ext cx="432485" cy="2070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ct val="100000"/>
              </a:lnSpc>
              <a:defRPr sz="1000" b="1">
                <a:solidFill>
                  <a:schemeClr val="tx1"/>
                </a:solidFill>
              </a:defRPr>
            </a:lvl1pPr>
          </a:lstStyle>
          <a:p>
            <a:pPr defTabSz="914400"/>
            <a:fld id="{AC6BEB34-34B2-4616-8BAB-A7D30E9C9573}" type="slidenum">
              <a:rPr lang="en-GB" smtClean="0">
                <a:solidFill>
                  <a:srgbClr val="333333"/>
                </a:solidFill>
              </a:rPr>
              <a:pPr defTabSz="914400"/>
              <a:t>‹#›</a:t>
            </a:fld>
            <a:endParaRPr lang="en-GB" dirty="0">
              <a:solidFill>
                <a:srgbClr val="333333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930F6D0-3370-4AD0-891C-34AF73450987}"/>
              </a:ext>
            </a:extLst>
          </p:cNvPr>
          <p:cNvCxnSpPr/>
          <p:nvPr/>
        </p:nvCxnSpPr>
        <p:spPr>
          <a:xfrm>
            <a:off x="561976" y="6377624"/>
            <a:ext cx="0" cy="108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1DEDA4D-B07F-453B-8939-957C995C5EE5}"/>
              </a:ext>
            </a:extLst>
          </p:cNvPr>
          <p:cNvPicPr>
            <a:picLocks noChangeAspect="1"/>
          </p:cNvPicPr>
          <p:nvPr/>
        </p:nvPicPr>
        <p:blipFill>
          <a:blip r:embed="rId5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49466" y="373517"/>
            <a:ext cx="1170000" cy="87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76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  <p:sldLayoutId id="2147483707" r:id="rId18"/>
    <p:sldLayoutId id="2147483708" r:id="rId19"/>
    <p:sldLayoutId id="2147483709" r:id="rId20"/>
    <p:sldLayoutId id="2147483710" r:id="rId21"/>
    <p:sldLayoutId id="2147483711" r:id="rId22"/>
    <p:sldLayoutId id="2147483712" r:id="rId23"/>
    <p:sldLayoutId id="2147483713" r:id="rId24"/>
    <p:sldLayoutId id="2147483714" r:id="rId25"/>
    <p:sldLayoutId id="2147483715" r:id="rId26"/>
    <p:sldLayoutId id="2147483716" r:id="rId27"/>
    <p:sldLayoutId id="2147483717" r:id="rId28"/>
    <p:sldLayoutId id="2147483718" r:id="rId29"/>
    <p:sldLayoutId id="2147483719" r:id="rId30"/>
    <p:sldLayoutId id="2147483720" r:id="rId31"/>
    <p:sldLayoutId id="2147483721" r:id="rId32"/>
    <p:sldLayoutId id="2147483722" r:id="rId33"/>
    <p:sldLayoutId id="2147483723" r:id="rId34"/>
    <p:sldLayoutId id="2147483724" r:id="rId35"/>
    <p:sldLayoutId id="2147483725" r:id="rId36"/>
    <p:sldLayoutId id="2147483726" r:id="rId37"/>
    <p:sldLayoutId id="2147483727" r:id="rId38"/>
    <p:sldLayoutId id="2147483728" r:id="rId39"/>
    <p:sldLayoutId id="2147483729" r:id="rId40"/>
    <p:sldLayoutId id="2147483730" r:id="rId41"/>
    <p:sldLayoutId id="2147483731" r:id="rId42"/>
    <p:sldLayoutId id="2147483732" r:id="rId43"/>
    <p:sldLayoutId id="2147483733" r:id="rId44"/>
    <p:sldLayoutId id="2147483734" r:id="rId45"/>
    <p:sldLayoutId id="2147483735" r:id="rId46"/>
    <p:sldLayoutId id="2147483736" r:id="rId47"/>
    <p:sldLayoutId id="2147483737" r:id="rId4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1450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80975" algn="l" defTabSz="6858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.legalandgeneral.com/employer/care-concierge-document-repository/#bitesize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0BBE1768-577E-4058-A361-D942A4C7F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800" y="324000"/>
            <a:ext cx="5242988" cy="1203320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GB" sz="3600" b="1" kern="1200" dirty="0">
                <a:latin typeface="+mj-lt"/>
                <a:ea typeface="+mj-ea"/>
                <a:cs typeface="+mj-cs"/>
              </a:rPr>
              <a:t>Am I a Carer?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54D614-A311-46D2-A39C-B26299C2C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011" y="1258863"/>
            <a:ext cx="4905319" cy="5096436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8C8FDAC-E6F8-4CFB-BF8D-206B99D2BF9F}"/>
              </a:ext>
            </a:extLst>
          </p:cNvPr>
          <p:cNvSpPr/>
          <p:nvPr/>
        </p:nvSpPr>
        <p:spPr>
          <a:xfrm>
            <a:off x="6458503" y="1527320"/>
            <a:ext cx="5230577" cy="465095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0" marR="0" lvl="0" indent="0" algn="ctr" defTabSz="6858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A carer is anyone who cares, unpaid, for a friend or family member who due to illness, disability, a mental health problem or an addiction cannot cope without their support. </a:t>
            </a:r>
          </a:p>
          <a:p>
            <a:pPr marL="0" marR="0" lvl="0" indent="0" algn="ctr" defTabSz="6858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400" b="1" dirty="0">
              <a:solidFill>
                <a:schemeClr val="bg1"/>
              </a:solidFill>
            </a:endParaRPr>
          </a:p>
          <a:p>
            <a:pPr marL="0" marR="0" lvl="0" indent="0" algn="ctr" defTabSz="6858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b="1" i="0" u="none" strike="noStrike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If you are not sure if this applies to you, this </a:t>
            </a:r>
            <a:r>
              <a:rPr kumimoji="0" lang="en-GB" b="1" i="0" u="none" strike="noStrike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 minute video </a:t>
            </a:r>
            <a:r>
              <a:rPr kumimoji="0" lang="en-GB" b="1" i="0" u="none" strike="noStrike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could help:</a:t>
            </a:r>
          </a:p>
          <a:p>
            <a:pPr marL="0" marR="0" lvl="0" indent="0" algn="ctr" defTabSz="6858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b="1" i="0" u="none" strike="noStrike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algn="ctr" defTabSz="68580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b="1" i="0" u="none" strike="noStrike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Recognising if you are a Carer is the first step to getting the support you need</a:t>
            </a:r>
          </a:p>
        </p:txBody>
      </p:sp>
    </p:spTree>
    <p:extLst>
      <p:ext uri="{BB962C8B-B14F-4D97-AF65-F5344CB8AC3E}">
        <p14:creationId xmlns:p14="http://schemas.microsoft.com/office/powerpoint/2010/main" val="291619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Draft Presentation Template 210120 16_9_Blue (2)">
  <a:themeElements>
    <a:clrScheme name="Custom 318">
      <a:dk1>
        <a:srgbClr val="333333"/>
      </a:dk1>
      <a:lt1>
        <a:sysClr val="window" lastClr="FFFFFF"/>
      </a:lt1>
      <a:dk2>
        <a:srgbClr val="004E86"/>
      </a:dk2>
      <a:lt2>
        <a:srgbClr val="E3E3E3"/>
      </a:lt2>
      <a:accent1>
        <a:srgbClr val="0076D6"/>
      </a:accent1>
      <a:accent2>
        <a:srgbClr val="028844"/>
      </a:accent2>
      <a:accent3>
        <a:srgbClr val="FFD500"/>
      </a:accent3>
      <a:accent4>
        <a:srgbClr val="E22922"/>
      </a:accent4>
      <a:accent5>
        <a:srgbClr val="6FCBF4"/>
      </a:accent5>
      <a:accent6>
        <a:srgbClr val="C9E8FB"/>
      </a:accent6>
      <a:hlink>
        <a:srgbClr val="0076D6"/>
      </a:hlink>
      <a:folHlink>
        <a:srgbClr val="954F72"/>
      </a:folHlink>
    </a:clrScheme>
    <a:fontScheme name="Custom 6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aft Presentation Template 200320qq.potx" id="{124BDF2E-2E56-45FA-8219-34BAF7A6201A}" vid="{612F043A-A5DD-4A0F-A90E-15F3223206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</TotalTime>
  <Words>74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4_Draft Presentation Template 210120 16_9_Blue (2)</vt:lpstr>
      <vt:lpstr>Am I a Carer?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 I a Carer?</dc:title>
  <dc:creator>Funnell, Tracey</dc:creator>
  <cp:lastModifiedBy>Smith, Alex</cp:lastModifiedBy>
  <cp:revision>4</cp:revision>
  <dcterms:created xsi:type="dcterms:W3CDTF">2023-02-10T16:44:29Z</dcterms:created>
  <dcterms:modified xsi:type="dcterms:W3CDTF">2023-02-17T10:46:23Z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59a91ea-2073-4935-a795-8d5add99d027_Enabled">
    <vt:lpwstr>true</vt:lpwstr>
  </property>
  <property fmtid="{D5CDD505-2E9C-101B-9397-08002B2CF9AE}" pid="3" name="MSIP_Label_959a91ea-2073-4935-a795-8d5add99d027_SetDate">
    <vt:lpwstr>2023-02-10T16:45:22Z</vt:lpwstr>
  </property>
  <property fmtid="{D5CDD505-2E9C-101B-9397-08002B2CF9AE}" pid="4" name="MSIP_Label_959a91ea-2073-4935-a795-8d5add99d027_Method">
    <vt:lpwstr>Privileged</vt:lpwstr>
  </property>
  <property fmtid="{D5CDD505-2E9C-101B-9397-08002B2CF9AE}" pid="5" name="MSIP_Label_959a91ea-2073-4935-a795-8d5add99d027_Name">
    <vt:lpwstr>Non-Confidential</vt:lpwstr>
  </property>
  <property fmtid="{D5CDD505-2E9C-101B-9397-08002B2CF9AE}" pid="6" name="MSIP_Label_959a91ea-2073-4935-a795-8d5add99d027_SiteId">
    <vt:lpwstr>d246baab-cc00-4ed2-bc4e-f8a46cbc590d</vt:lpwstr>
  </property>
  <property fmtid="{D5CDD505-2E9C-101B-9397-08002B2CF9AE}" pid="7" name="MSIP_Label_959a91ea-2073-4935-a795-8d5add99d027_ActionId">
    <vt:lpwstr>71906d5d-eca2-4b23-9a0f-27a2af725f91</vt:lpwstr>
  </property>
  <property fmtid="{D5CDD505-2E9C-101B-9397-08002B2CF9AE}" pid="8" name="MSIP_Label_959a91ea-2073-4935-a795-8d5add99d027_ContentBits">
    <vt:lpwstr>0</vt:lpwstr>
  </property>
</Properties>
</file>