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88" r:id="rId2"/>
  </p:sldIdLst>
  <p:sldSz cx="12192000" cy="6858000"/>
  <p:notesSz cx="6858000" cy="9144000"/>
  <p:embeddedFontLst>
    <p:embeddedFont>
      <p:font typeface="Libre Baskerville" panose="02000000000000000000" pitchFamily="2" charset="0"/>
      <p:regular r:id="rId5"/>
      <p:bold r:id="rId6"/>
      <p:italic r:id="rId7"/>
    </p:embeddedFont>
    <p:embeddedFont>
      <p:font typeface="Nunito Sans Normal" pitchFamily="2" charset="0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E97798-1E7E-F14A-4C43-C250376A8A9D}" name="Beardmore, Ben" initials="BB" userId="S::ben.beardmore@landg.com::f7f16873-165f-462c-80ff-a8b9f3ab968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F"/>
    <a:srgbClr val="FDFFFF"/>
    <a:srgbClr val="FEFEFE"/>
    <a:srgbClr val="FEFEFF"/>
    <a:srgbClr val="FEFFFE"/>
    <a:srgbClr val="FFFEFE"/>
    <a:srgbClr val="FFFFFE"/>
    <a:srgbClr val="FFFEFF"/>
    <a:srgbClr val="FE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36BFA4-700B-4974-860C-F17F43DBAD89}" v="14" dt="2026-10-09T12:27:26.8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0"/>
  </p:normalViewPr>
  <p:slideViewPr>
    <p:cSldViewPr snapToGrid="0">
      <p:cViewPr varScale="1">
        <p:scale>
          <a:sx n="69" d="100"/>
          <a:sy n="69" d="100"/>
        </p:scale>
        <p:origin x="5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92"/>
    </p:cViewPr>
  </p:sorterViewPr>
  <p:notesViewPr>
    <p:cSldViewPr snapToGrid="0">
      <p:cViewPr varScale="1">
        <p:scale>
          <a:sx n="103" d="100"/>
          <a:sy n="103" d="100"/>
        </p:scale>
        <p:origin x="267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e, Tracey" userId="bd2f8ae4-d88b-4070-a136-eddcee8e7dc2" providerId="ADAL" clId="{27A8CFAA-72DF-458F-8DA1-BBAC7DB14415}"/>
    <pc:docChg chg="undo custSel addSld delSld modSld">
      <pc:chgData name="Kyle, Tracey" userId="bd2f8ae4-d88b-4070-a136-eddcee8e7dc2" providerId="ADAL" clId="{27A8CFAA-72DF-458F-8DA1-BBAC7DB14415}" dt="2026-10-09T12:29:10.758" v="225" actId="6549"/>
      <pc:docMkLst>
        <pc:docMk/>
      </pc:docMkLst>
      <pc:sldChg chg="addSp delSp modSp del mod">
        <pc:chgData name="Kyle, Tracey" userId="bd2f8ae4-d88b-4070-a136-eddcee8e7dc2" providerId="ADAL" clId="{27A8CFAA-72DF-458F-8DA1-BBAC7DB14415}" dt="2026-10-09T12:25:22.179" v="194" actId="47"/>
        <pc:sldMkLst>
          <pc:docMk/>
          <pc:sldMk cId="1281090844" sldId="385"/>
        </pc:sldMkLst>
        <pc:spChg chg="del">
          <ac:chgData name="Kyle, Tracey" userId="bd2f8ae4-d88b-4070-a136-eddcee8e7dc2" providerId="ADAL" clId="{27A8CFAA-72DF-458F-8DA1-BBAC7DB14415}" dt="2026-10-09T12:14:40.382" v="11" actId="478"/>
          <ac:spMkLst>
            <pc:docMk/>
            <pc:sldMk cId="1281090844" sldId="385"/>
            <ac:spMk id="13" creationId="{CBF145A4-C76D-4C57-9AD3-F852A4A5484D}"/>
          </ac:spMkLst>
        </pc:spChg>
        <pc:spChg chg="mod">
          <ac:chgData name="Kyle, Tracey" userId="bd2f8ae4-d88b-4070-a136-eddcee8e7dc2" providerId="ADAL" clId="{27A8CFAA-72DF-458F-8DA1-BBAC7DB14415}" dt="2026-10-09T12:21:52.869" v="133" actId="1076"/>
          <ac:spMkLst>
            <pc:docMk/>
            <pc:sldMk cId="1281090844" sldId="385"/>
            <ac:spMk id="14" creationId="{2A405409-CFE4-38CA-2644-4D89F150D7B5}"/>
          </ac:spMkLst>
        </pc:spChg>
        <pc:spChg chg="mod">
          <ac:chgData name="Kyle, Tracey" userId="bd2f8ae4-d88b-4070-a136-eddcee8e7dc2" providerId="ADAL" clId="{27A8CFAA-72DF-458F-8DA1-BBAC7DB14415}" dt="2026-10-09T12:21:50.729" v="132" actId="1076"/>
          <ac:spMkLst>
            <pc:docMk/>
            <pc:sldMk cId="1281090844" sldId="385"/>
            <ac:spMk id="15" creationId="{431F4912-CEA8-E035-1D9C-99DBCF0403ED}"/>
          </ac:spMkLst>
        </pc:spChg>
        <pc:spChg chg="mod">
          <ac:chgData name="Kyle, Tracey" userId="bd2f8ae4-d88b-4070-a136-eddcee8e7dc2" providerId="ADAL" clId="{27A8CFAA-72DF-458F-8DA1-BBAC7DB14415}" dt="2026-10-09T12:18:17.687" v="68" actId="1076"/>
          <ac:spMkLst>
            <pc:docMk/>
            <pc:sldMk cId="1281090844" sldId="385"/>
            <ac:spMk id="17" creationId="{9F0F7658-DBE1-9BED-AE02-7D16BD27E11B}"/>
          </ac:spMkLst>
        </pc:spChg>
        <pc:spChg chg="del mod">
          <ac:chgData name="Kyle, Tracey" userId="bd2f8ae4-d88b-4070-a136-eddcee8e7dc2" providerId="ADAL" clId="{27A8CFAA-72DF-458F-8DA1-BBAC7DB14415}" dt="2026-10-09T12:20:36.627" v="103"/>
          <ac:spMkLst>
            <pc:docMk/>
            <pc:sldMk cId="1281090844" sldId="385"/>
            <ac:spMk id="18" creationId="{DE2FAECC-B0B1-7952-C980-90D038A1D6B1}"/>
          </ac:spMkLst>
        </pc:spChg>
        <pc:picChg chg="add del mod">
          <ac:chgData name="Kyle, Tracey" userId="bd2f8ae4-d88b-4070-a136-eddcee8e7dc2" providerId="ADAL" clId="{27A8CFAA-72DF-458F-8DA1-BBAC7DB14415}" dt="2026-10-09T12:15:33.766" v="19" actId="478"/>
          <ac:picMkLst>
            <pc:docMk/>
            <pc:sldMk cId="1281090844" sldId="385"/>
            <ac:picMk id="3" creationId="{A51F863B-3319-0208-83F2-433817156E90}"/>
          </ac:picMkLst>
        </pc:picChg>
        <pc:picChg chg="add del mod ord">
          <ac:chgData name="Kyle, Tracey" userId="bd2f8ae4-d88b-4070-a136-eddcee8e7dc2" providerId="ADAL" clId="{27A8CFAA-72DF-458F-8DA1-BBAC7DB14415}" dt="2026-10-09T12:19:23.452" v="81" actId="21"/>
          <ac:picMkLst>
            <pc:docMk/>
            <pc:sldMk cId="1281090844" sldId="385"/>
            <ac:picMk id="5" creationId="{EF7660BE-53D6-AE0E-50BD-24712B21FE8A}"/>
          </ac:picMkLst>
        </pc:picChg>
        <pc:picChg chg="del">
          <ac:chgData name="Kyle, Tracey" userId="bd2f8ae4-d88b-4070-a136-eddcee8e7dc2" providerId="ADAL" clId="{27A8CFAA-72DF-458F-8DA1-BBAC7DB14415}" dt="2026-10-09T12:13:51.823" v="2" actId="478"/>
          <ac:picMkLst>
            <pc:docMk/>
            <pc:sldMk cId="1281090844" sldId="385"/>
            <ac:picMk id="11" creationId="{DA466A62-0444-B851-B44F-81C4FE0A87A0}"/>
          </ac:picMkLst>
        </pc:picChg>
        <pc:picChg chg="del mod">
          <ac:chgData name="Kyle, Tracey" userId="bd2f8ae4-d88b-4070-a136-eddcee8e7dc2" providerId="ADAL" clId="{27A8CFAA-72DF-458F-8DA1-BBAC7DB14415}" dt="2026-10-09T12:21:55.330" v="134" actId="21"/>
          <ac:picMkLst>
            <pc:docMk/>
            <pc:sldMk cId="1281090844" sldId="385"/>
            <ac:picMk id="12" creationId="{28A2502D-2CDB-74BA-7F7B-D6AC3EFEC8FE}"/>
          </ac:picMkLst>
        </pc:picChg>
      </pc:sldChg>
      <pc:sldChg chg="new del">
        <pc:chgData name="Kyle, Tracey" userId="bd2f8ae4-d88b-4070-a136-eddcee8e7dc2" providerId="ADAL" clId="{27A8CFAA-72DF-458F-8DA1-BBAC7DB14415}" dt="2026-10-09T12:19:15.145" v="76" actId="47"/>
        <pc:sldMkLst>
          <pc:docMk/>
          <pc:sldMk cId="1562313973" sldId="386"/>
        </pc:sldMkLst>
      </pc:sldChg>
      <pc:sldChg chg="addSp delSp modSp new del mod">
        <pc:chgData name="Kyle, Tracey" userId="bd2f8ae4-d88b-4070-a136-eddcee8e7dc2" providerId="ADAL" clId="{27A8CFAA-72DF-458F-8DA1-BBAC7DB14415}" dt="2026-10-09T12:25:23.068" v="195" actId="47"/>
        <pc:sldMkLst>
          <pc:docMk/>
          <pc:sldMk cId="3850355528" sldId="387"/>
        </pc:sldMkLst>
        <pc:spChg chg="del">
          <ac:chgData name="Kyle, Tracey" userId="bd2f8ae4-d88b-4070-a136-eddcee8e7dc2" providerId="ADAL" clId="{27A8CFAA-72DF-458F-8DA1-BBAC7DB14415}" dt="2026-10-09T12:19:29.289" v="83" actId="478"/>
          <ac:spMkLst>
            <pc:docMk/>
            <pc:sldMk cId="3850355528" sldId="387"/>
            <ac:spMk id="2" creationId="{FD2E7A5D-05BA-CB4E-4F00-94597D16811B}"/>
          </ac:spMkLst>
        </pc:spChg>
        <pc:spChg chg="del">
          <ac:chgData name="Kyle, Tracey" userId="bd2f8ae4-d88b-4070-a136-eddcee8e7dc2" providerId="ADAL" clId="{27A8CFAA-72DF-458F-8DA1-BBAC7DB14415}" dt="2026-10-09T12:19:20.287" v="80" actId="478"/>
          <ac:spMkLst>
            <pc:docMk/>
            <pc:sldMk cId="3850355528" sldId="387"/>
            <ac:spMk id="3" creationId="{D47365F1-D1ED-CE94-0A71-3ECF2E4B9EE4}"/>
          </ac:spMkLst>
        </pc:spChg>
        <pc:spChg chg="del">
          <ac:chgData name="Kyle, Tracey" userId="bd2f8ae4-d88b-4070-a136-eddcee8e7dc2" providerId="ADAL" clId="{27A8CFAA-72DF-458F-8DA1-BBAC7DB14415}" dt="2026-10-09T12:19:18.582" v="79" actId="478"/>
          <ac:spMkLst>
            <pc:docMk/>
            <pc:sldMk cId="3850355528" sldId="387"/>
            <ac:spMk id="4" creationId="{B8FD40A1-AF6B-A709-0CB7-39773A8AC535}"/>
          </ac:spMkLst>
        </pc:spChg>
        <pc:spChg chg="del">
          <ac:chgData name="Kyle, Tracey" userId="bd2f8ae4-d88b-4070-a136-eddcee8e7dc2" providerId="ADAL" clId="{27A8CFAA-72DF-458F-8DA1-BBAC7DB14415}" dt="2026-10-09T12:19:17.897" v="78" actId="478"/>
          <ac:spMkLst>
            <pc:docMk/>
            <pc:sldMk cId="3850355528" sldId="387"/>
            <ac:spMk id="5" creationId="{6C166F8F-0A20-BE2F-32BE-25FEF28CBDC5}"/>
          </ac:spMkLst>
        </pc:spChg>
        <pc:spChg chg="del">
          <ac:chgData name="Kyle, Tracey" userId="bd2f8ae4-d88b-4070-a136-eddcee8e7dc2" providerId="ADAL" clId="{27A8CFAA-72DF-458F-8DA1-BBAC7DB14415}" dt="2026-10-09T12:19:16.930" v="77" actId="478"/>
          <ac:spMkLst>
            <pc:docMk/>
            <pc:sldMk cId="3850355528" sldId="387"/>
            <ac:spMk id="6" creationId="{233708A9-1924-BA75-0D23-455684D4987C}"/>
          </ac:spMkLst>
        </pc:spChg>
        <pc:picChg chg="add del mod">
          <ac:chgData name="Kyle, Tracey" userId="bd2f8ae4-d88b-4070-a136-eddcee8e7dc2" providerId="ADAL" clId="{27A8CFAA-72DF-458F-8DA1-BBAC7DB14415}" dt="2026-10-09T12:20:04.671" v="94" actId="21"/>
          <ac:picMkLst>
            <pc:docMk/>
            <pc:sldMk cId="3850355528" sldId="387"/>
            <ac:picMk id="8" creationId="{8CCDAE53-79B0-BA2B-4E0E-CE46DF3574F4}"/>
          </ac:picMkLst>
        </pc:picChg>
      </pc:sldChg>
      <pc:sldChg chg="addSp delSp modSp new mod">
        <pc:chgData name="Kyle, Tracey" userId="bd2f8ae4-d88b-4070-a136-eddcee8e7dc2" providerId="ADAL" clId="{27A8CFAA-72DF-458F-8DA1-BBAC7DB14415}" dt="2026-10-09T12:29:10.758" v="225" actId="6549"/>
        <pc:sldMkLst>
          <pc:docMk/>
          <pc:sldMk cId="2619729495" sldId="388"/>
        </pc:sldMkLst>
        <pc:spChg chg="del mod">
          <ac:chgData name="Kyle, Tracey" userId="bd2f8ae4-d88b-4070-a136-eddcee8e7dc2" providerId="ADAL" clId="{27A8CFAA-72DF-458F-8DA1-BBAC7DB14415}" dt="2026-10-09T12:25:00.724" v="190" actId="478"/>
          <ac:spMkLst>
            <pc:docMk/>
            <pc:sldMk cId="2619729495" sldId="388"/>
            <ac:spMk id="2" creationId="{D4A1C18A-CB23-1312-57D6-2A1689B9F885}"/>
          </ac:spMkLst>
        </pc:spChg>
        <pc:spChg chg="del mod">
          <ac:chgData name="Kyle, Tracey" userId="bd2f8ae4-d88b-4070-a136-eddcee8e7dc2" providerId="ADAL" clId="{27A8CFAA-72DF-458F-8DA1-BBAC7DB14415}" dt="2026-10-09T12:20:01.836" v="93" actId="478"/>
          <ac:spMkLst>
            <pc:docMk/>
            <pc:sldMk cId="2619729495" sldId="388"/>
            <ac:spMk id="3" creationId="{14878CC9-144D-1481-6703-32F8E9323DD0}"/>
          </ac:spMkLst>
        </pc:spChg>
        <pc:spChg chg="del">
          <ac:chgData name="Kyle, Tracey" userId="bd2f8ae4-d88b-4070-a136-eddcee8e7dc2" providerId="ADAL" clId="{27A8CFAA-72DF-458F-8DA1-BBAC7DB14415}" dt="2026-10-09T12:19:59.456" v="91" actId="478"/>
          <ac:spMkLst>
            <pc:docMk/>
            <pc:sldMk cId="2619729495" sldId="388"/>
            <ac:spMk id="4" creationId="{CE700664-0C1A-1EE6-26A0-B18C7F96F5FB}"/>
          </ac:spMkLst>
        </pc:spChg>
        <pc:spChg chg="del">
          <ac:chgData name="Kyle, Tracey" userId="bd2f8ae4-d88b-4070-a136-eddcee8e7dc2" providerId="ADAL" clId="{27A8CFAA-72DF-458F-8DA1-BBAC7DB14415}" dt="2026-10-09T12:19:58.488" v="90" actId="478"/>
          <ac:spMkLst>
            <pc:docMk/>
            <pc:sldMk cId="2619729495" sldId="388"/>
            <ac:spMk id="5" creationId="{2948339A-9D19-A412-140C-8B53FCCAD372}"/>
          </ac:spMkLst>
        </pc:spChg>
        <pc:spChg chg="del">
          <ac:chgData name="Kyle, Tracey" userId="bd2f8ae4-d88b-4070-a136-eddcee8e7dc2" providerId="ADAL" clId="{27A8CFAA-72DF-458F-8DA1-BBAC7DB14415}" dt="2026-10-09T12:19:55.231" v="89" actId="478"/>
          <ac:spMkLst>
            <pc:docMk/>
            <pc:sldMk cId="2619729495" sldId="388"/>
            <ac:spMk id="6" creationId="{3E916525-D9DA-D0E1-BD2E-E63F7D63D7F0}"/>
          </ac:spMkLst>
        </pc:spChg>
        <pc:spChg chg="del">
          <ac:chgData name="Kyle, Tracey" userId="bd2f8ae4-d88b-4070-a136-eddcee8e7dc2" providerId="ADAL" clId="{27A8CFAA-72DF-458F-8DA1-BBAC7DB14415}" dt="2026-10-09T12:19:54.199" v="88" actId="478"/>
          <ac:spMkLst>
            <pc:docMk/>
            <pc:sldMk cId="2619729495" sldId="388"/>
            <ac:spMk id="7" creationId="{5F812AEE-33CA-3CDB-B156-16ECD20870F2}"/>
          </ac:spMkLst>
        </pc:spChg>
        <pc:spChg chg="add mod">
          <ac:chgData name="Kyle, Tracey" userId="bd2f8ae4-d88b-4070-a136-eddcee8e7dc2" providerId="ADAL" clId="{27A8CFAA-72DF-458F-8DA1-BBAC7DB14415}" dt="2026-10-09T12:29:10.758" v="225" actId="6549"/>
          <ac:spMkLst>
            <pc:docMk/>
            <pc:sldMk cId="2619729495" sldId="388"/>
            <ac:spMk id="11" creationId="{04479689-4A1A-E907-6B86-F83B74BAA1C3}"/>
          </ac:spMkLst>
        </pc:spChg>
        <pc:spChg chg="add del mod">
          <ac:chgData name="Kyle, Tracey" userId="bd2f8ae4-d88b-4070-a136-eddcee8e7dc2" providerId="ADAL" clId="{27A8CFAA-72DF-458F-8DA1-BBAC7DB14415}" dt="2026-10-09T12:23:55.684" v="163"/>
          <ac:spMkLst>
            <pc:docMk/>
            <pc:sldMk cId="2619729495" sldId="388"/>
            <ac:spMk id="14" creationId="{D9FE4126-A6A7-B3D1-C7D1-7FE06005AEF8}"/>
          </ac:spMkLst>
        </pc:spChg>
        <pc:picChg chg="add">
          <ac:chgData name="Kyle, Tracey" userId="bd2f8ae4-d88b-4070-a136-eddcee8e7dc2" providerId="ADAL" clId="{27A8CFAA-72DF-458F-8DA1-BBAC7DB14415}" dt="2026-10-09T12:20:07.618" v="95" actId="22"/>
          <ac:picMkLst>
            <pc:docMk/>
            <pc:sldMk cId="2619729495" sldId="388"/>
            <ac:picMk id="9" creationId="{325E2438-9D76-F0FA-8D41-8D8F7ADAC99E}"/>
          </ac:picMkLst>
        </pc:picChg>
        <pc:picChg chg="add mod">
          <ac:chgData name="Kyle, Tracey" userId="bd2f8ae4-d88b-4070-a136-eddcee8e7dc2" providerId="ADAL" clId="{27A8CFAA-72DF-458F-8DA1-BBAC7DB14415}" dt="2026-10-09T12:27:26.872" v="207" actId="1076"/>
          <ac:picMkLst>
            <pc:docMk/>
            <pc:sldMk cId="2619729495" sldId="388"/>
            <ac:picMk id="13" creationId="{DCADC7FC-2912-56DF-C891-7BDE01BE2B0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086D20-CC23-CE3C-AA45-FE2E4E8860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0A4-D7D6-F4A4-D758-50EFBE34A0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75C9F-5825-4A2B-B6D9-7D100D7CACFA}" type="datetimeFigureOut">
              <a:rPr lang="en-GB" smtClean="0">
                <a:latin typeface="Arial" panose="020B0604020202020204" pitchFamily="34" charset="0"/>
              </a:rPr>
              <a:t>12/10/2026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49553-173F-0D2A-6975-A9625C9C47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1407D-4C74-FBD2-E8A4-645FA99FA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E702F-DD48-42B8-BA0D-3554D5453607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317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A18BFD0-6F7C-4CCF-8181-2C3AABB88E7E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82FE9F3-B4CD-4BE9-B859-9201D11702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3964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7DD294BF-982D-4CD2-2AF8-41DFD84941D0}"/>
              </a:ext>
            </a:extLst>
          </p:cNvPr>
          <p:cNvSpPr/>
          <p:nvPr userDrawn="1"/>
        </p:nvSpPr>
        <p:spPr>
          <a:xfrm>
            <a:off x="11004666" y="2436116"/>
            <a:ext cx="1187334" cy="4421884"/>
          </a:xfrm>
          <a:custGeom>
            <a:avLst/>
            <a:gdLst>
              <a:gd name="connsiteX0" fmla="*/ 1187333 w 1187334"/>
              <a:gd name="connsiteY0" fmla="*/ 0 h 4421884"/>
              <a:gd name="connsiteX1" fmla="*/ 1187334 w 1187334"/>
              <a:gd name="connsiteY1" fmla="*/ 4421884 h 4421884"/>
              <a:gd name="connsiteX2" fmla="*/ 0 w 1187334"/>
              <a:gd name="connsiteY2" fmla="*/ 4421884 h 4421884"/>
              <a:gd name="connsiteX3" fmla="*/ 9171 w 1187334"/>
              <a:gd name="connsiteY3" fmla="*/ 4336458 h 4421884"/>
              <a:gd name="connsiteX4" fmla="*/ 1129166 w 1187334"/>
              <a:gd name="connsiteY4" fmla="*/ 129686 h 442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34" h="4421884">
                <a:moveTo>
                  <a:pt x="1187333" y="0"/>
                </a:moveTo>
                <a:lnTo>
                  <a:pt x="1187334" y="4421884"/>
                </a:lnTo>
                <a:lnTo>
                  <a:pt x="0" y="4421884"/>
                </a:lnTo>
                <a:lnTo>
                  <a:pt x="9171" y="4336458"/>
                </a:lnTo>
                <a:cubicBezTo>
                  <a:pt x="177758" y="2922782"/>
                  <a:pt x="553319" y="1464606"/>
                  <a:pt x="1129166" y="129686"/>
                </a:cubicBez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8D83F481-0CF8-D22C-24F0-1000219070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74340" y="0"/>
            <a:ext cx="6817661" cy="6858000"/>
          </a:xfrm>
          <a:custGeom>
            <a:avLst/>
            <a:gdLst>
              <a:gd name="connsiteX0" fmla="*/ 5339747 w 6817661"/>
              <a:gd name="connsiteY0" fmla="*/ 0 h 6858000"/>
              <a:gd name="connsiteX1" fmla="*/ 6817661 w 6817661"/>
              <a:gd name="connsiteY1" fmla="*/ 0 h 6858000"/>
              <a:gd name="connsiteX2" fmla="*/ 6817660 w 6817661"/>
              <a:gd name="connsiteY2" fmla="*/ 1744644 h 6858000"/>
              <a:gd name="connsiteX3" fmla="*/ 6664116 w 6817661"/>
              <a:gd name="connsiteY3" fmla="*/ 2039375 h 6858000"/>
              <a:gd name="connsiteX4" fmla="*/ 5288192 w 6817661"/>
              <a:gd name="connsiteY4" fmla="*/ 6695299 h 6858000"/>
              <a:gd name="connsiteX5" fmla="*/ 5270239 w 6817661"/>
              <a:gd name="connsiteY5" fmla="*/ 6858000 h 6858000"/>
              <a:gd name="connsiteX6" fmla="*/ 0 w 6817661"/>
              <a:gd name="connsiteY6" fmla="*/ 6858000 h 6858000"/>
              <a:gd name="connsiteX7" fmla="*/ 17956 w 6817661"/>
              <a:gd name="connsiteY7" fmla="*/ 6801841 h 6858000"/>
              <a:gd name="connsiteX8" fmla="*/ 5324709 w 6817661"/>
              <a:gd name="connsiteY8" fmla="*/ 968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17661" h="6858000">
                <a:moveTo>
                  <a:pt x="5339747" y="0"/>
                </a:moveTo>
                <a:lnTo>
                  <a:pt x="6817661" y="0"/>
                </a:lnTo>
                <a:lnTo>
                  <a:pt x="6817660" y="1744644"/>
                </a:lnTo>
                <a:lnTo>
                  <a:pt x="6664116" y="2039375"/>
                </a:lnTo>
                <a:cubicBezTo>
                  <a:pt x="5957299" y="3487814"/>
                  <a:pt x="5483899" y="5122355"/>
                  <a:pt x="5288192" y="6695299"/>
                </a:cubicBezTo>
                <a:lnTo>
                  <a:pt x="5270239" y="6858000"/>
                </a:lnTo>
                <a:lnTo>
                  <a:pt x="0" y="6858000"/>
                </a:lnTo>
                <a:lnTo>
                  <a:pt x="17956" y="6801841"/>
                </a:lnTo>
                <a:cubicBezTo>
                  <a:pt x="892166" y="4234032"/>
                  <a:pt x="2777389" y="1736485"/>
                  <a:pt x="5324709" y="9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3" y="3696379"/>
            <a:ext cx="5544457" cy="297774"/>
          </a:xfrm>
        </p:spPr>
        <p:txBody>
          <a:bodyPr rIns="3600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2260194"/>
            <a:ext cx="5544457" cy="1329595"/>
          </a:xfrm>
        </p:spPr>
        <p:txBody>
          <a:bodyPr anchor="b">
            <a:spAutoFit/>
          </a:bodyPr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BE406171-CA3E-8E58-8F89-7D90015BA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BC25456-DF96-30C1-ACF5-77189C2225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6630" y="262400"/>
            <a:ext cx="1442465" cy="144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5271A67-96AA-2F98-8CA9-4E1E7FDB4F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3206199"/>
            <a:ext cx="12192001" cy="3651802"/>
          </a:xfrm>
          <a:custGeom>
            <a:avLst/>
            <a:gdLst>
              <a:gd name="connsiteX0" fmla="*/ 7111842 w 12192001"/>
              <a:gd name="connsiteY0" fmla="*/ 2183 h 3651802"/>
              <a:gd name="connsiteX1" fmla="*/ 11760150 w 12192001"/>
              <a:gd name="connsiteY1" fmla="*/ 578791 h 3651802"/>
              <a:gd name="connsiteX2" fmla="*/ 12192001 w 12192001"/>
              <a:gd name="connsiteY2" fmla="*/ 705376 h 3651802"/>
              <a:gd name="connsiteX3" fmla="*/ 12192000 w 12192001"/>
              <a:gd name="connsiteY3" fmla="*/ 1328427 h 3651802"/>
              <a:gd name="connsiteX4" fmla="*/ 11967732 w 12192001"/>
              <a:gd name="connsiteY4" fmla="*/ 1348383 h 3651802"/>
              <a:gd name="connsiteX5" fmla="*/ 6569923 w 12192001"/>
              <a:gd name="connsiteY5" fmla="*/ 3456243 h 3651802"/>
              <a:gd name="connsiteX6" fmla="*/ 6275783 w 12192001"/>
              <a:gd name="connsiteY6" fmla="*/ 3651801 h 3651802"/>
              <a:gd name="connsiteX7" fmla="*/ 0 w 12192001"/>
              <a:gd name="connsiteY7" fmla="*/ 3651802 h 3651802"/>
              <a:gd name="connsiteX8" fmla="*/ 0 w 12192001"/>
              <a:gd name="connsiteY8" fmla="*/ 1646062 h 3651802"/>
              <a:gd name="connsiteX9" fmla="*/ 305673 w 12192001"/>
              <a:gd name="connsiteY9" fmla="*/ 1501605 h 3651802"/>
              <a:gd name="connsiteX10" fmla="*/ 7111842 w 12192001"/>
              <a:gd name="connsiteY10" fmla="*/ 2183 h 365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1" h="3651802">
                <a:moveTo>
                  <a:pt x="7111842" y="2183"/>
                </a:moveTo>
                <a:cubicBezTo>
                  <a:pt x="8653273" y="-22331"/>
                  <a:pt x="10221924" y="159067"/>
                  <a:pt x="11760150" y="578791"/>
                </a:cubicBezTo>
                <a:lnTo>
                  <a:pt x="12192001" y="705376"/>
                </a:lnTo>
                <a:lnTo>
                  <a:pt x="12192000" y="1328427"/>
                </a:lnTo>
                <a:lnTo>
                  <a:pt x="11967732" y="1348383"/>
                </a:lnTo>
                <a:cubicBezTo>
                  <a:pt x="10175182" y="1553459"/>
                  <a:pt x="8296877" y="2337038"/>
                  <a:pt x="6569923" y="3456243"/>
                </a:cubicBezTo>
                <a:lnTo>
                  <a:pt x="6275783" y="3651801"/>
                </a:lnTo>
                <a:lnTo>
                  <a:pt x="0" y="3651802"/>
                </a:lnTo>
                <a:lnTo>
                  <a:pt x="0" y="1646062"/>
                </a:lnTo>
                <a:lnTo>
                  <a:pt x="305673" y="1501605"/>
                </a:lnTo>
                <a:cubicBezTo>
                  <a:pt x="2361332" y="581509"/>
                  <a:pt x="4703359" y="40488"/>
                  <a:pt x="7111842" y="2183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9715069" cy="330860"/>
          </a:xfrm>
        </p:spPr>
        <p:txBody>
          <a:bodyPr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2" y="1749335"/>
            <a:ext cx="9715069" cy="664797"/>
          </a:xfrm>
        </p:spPr>
        <p:txBody>
          <a:bodyPr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2880CE-7CCE-A2A2-1EB3-CCA09BFECE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5507394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8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18CB7AD-4126-CFF1-562F-C78359F73B28}"/>
              </a:ext>
            </a:extLst>
          </p:cNvPr>
          <p:cNvSpPr/>
          <p:nvPr userDrawn="1"/>
        </p:nvSpPr>
        <p:spPr>
          <a:xfrm>
            <a:off x="9457590" y="1"/>
            <a:ext cx="2734410" cy="2656530"/>
          </a:xfrm>
          <a:custGeom>
            <a:avLst/>
            <a:gdLst>
              <a:gd name="connsiteX0" fmla="*/ 0 w 2734410"/>
              <a:gd name="connsiteY0" fmla="*/ 0 h 2656530"/>
              <a:gd name="connsiteX1" fmla="*/ 2734410 w 2734410"/>
              <a:gd name="connsiteY1" fmla="*/ 0 h 2656530"/>
              <a:gd name="connsiteX2" fmla="*/ 2734410 w 2734410"/>
              <a:gd name="connsiteY2" fmla="*/ 2656530 h 2656530"/>
              <a:gd name="connsiteX3" fmla="*/ 2577011 w 2734410"/>
              <a:gd name="connsiteY3" fmla="*/ 2534015 h 2656530"/>
              <a:gd name="connsiteX4" fmla="*/ 426 w 2734410"/>
              <a:gd name="connsiteY4" fmla="*/ 535 h 2656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4410" h="2656530">
                <a:moveTo>
                  <a:pt x="0" y="0"/>
                </a:moveTo>
                <a:lnTo>
                  <a:pt x="2734410" y="0"/>
                </a:lnTo>
                <a:lnTo>
                  <a:pt x="2734410" y="2656530"/>
                </a:lnTo>
                <a:lnTo>
                  <a:pt x="2577011" y="2534015"/>
                </a:lnTo>
                <a:cubicBezTo>
                  <a:pt x="1604526" y="1758474"/>
                  <a:pt x="745300" y="904817"/>
                  <a:pt x="426" y="535"/>
                </a:cubicBezTo>
                <a:close/>
              </a:path>
            </a:pathLst>
          </a:custGeom>
          <a:solidFill>
            <a:srgbClr val="001D6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A0FEDA8-B0B5-657A-94BD-5DF492C1C6A6}"/>
              </a:ext>
            </a:extLst>
          </p:cNvPr>
          <p:cNvSpPr/>
          <p:nvPr userDrawn="1"/>
        </p:nvSpPr>
        <p:spPr>
          <a:xfrm>
            <a:off x="7415964" y="4606350"/>
            <a:ext cx="4776036" cy="2251649"/>
          </a:xfrm>
          <a:custGeom>
            <a:avLst/>
            <a:gdLst>
              <a:gd name="connsiteX0" fmla="*/ 4776036 w 4776036"/>
              <a:gd name="connsiteY0" fmla="*/ 0 h 2251649"/>
              <a:gd name="connsiteX1" fmla="*/ 4776036 w 4776036"/>
              <a:gd name="connsiteY1" fmla="*/ 2251649 h 2251649"/>
              <a:gd name="connsiteX2" fmla="*/ 0 w 4776036"/>
              <a:gd name="connsiteY2" fmla="*/ 2251649 h 2251649"/>
              <a:gd name="connsiteX3" fmla="*/ 164342 w 4776036"/>
              <a:gd name="connsiteY3" fmla="*/ 2133389 h 2251649"/>
              <a:gd name="connsiteX4" fmla="*/ 4623372 w 4776036"/>
              <a:gd name="connsiteY4" fmla="*/ 35516 h 225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6036" h="2251649">
                <a:moveTo>
                  <a:pt x="4776036" y="0"/>
                </a:moveTo>
                <a:lnTo>
                  <a:pt x="4776036" y="2251649"/>
                </a:lnTo>
                <a:lnTo>
                  <a:pt x="0" y="2251649"/>
                </a:lnTo>
                <a:lnTo>
                  <a:pt x="164342" y="2133389"/>
                </a:lnTo>
                <a:cubicBezTo>
                  <a:pt x="1556884" y="1174775"/>
                  <a:pt x="3085284" y="425444"/>
                  <a:pt x="4623372" y="35516"/>
                </a:cubicBezTo>
                <a:close/>
              </a:path>
            </a:pathLst>
          </a:custGeom>
          <a:solidFill>
            <a:srgbClr val="AEE1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654CECE-CA78-CF0F-9A2E-34894444E9F5}"/>
              </a:ext>
            </a:extLst>
          </p:cNvPr>
          <p:cNvSpPr/>
          <p:nvPr userDrawn="1"/>
        </p:nvSpPr>
        <p:spPr>
          <a:xfrm>
            <a:off x="-1" y="3095089"/>
            <a:ext cx="12192002" cy="3762911"/>
          </a:xfrm>
          <a:custGeom>
            <a:avLst/>
            <a:gdLst>
              <a:gd name="connsiteX0" fmla="*/ 8014720 w 12192002"/>
              <a:gd name="connsiteY0" fmla="*/ 708 h 3762911"/>
              <a:gd name="connsiteX1" fmla="*/ 12092569 w 12192002"/>
              <a:gd name="connsiteY1" fmla="*/ 450186 h 3762911"/>
              <a:gd name="connsiteX2" fmla="*/ 12192002 w 12192002"/>
              <a:gd name="connsiteY2" fmla="*/ 474999 h 3762911"/>
              <a:gd name="connsiteX3" fmla="*/ 12192002 w 12192002"/>
              <a:gd name="connsiteY3" fmla="*/ 1435433 h 3762911"/>
              <a:gd name="connsiteX4" fmla="*/ 12109965 w 12192002"/>
              <a:gd name="connsiteY4" fmla="*/ 1452132 h 3762911"/>
              <a:gd name="connsiteX5" fmla="*/ 7494611 w 12192002"/>
              <a:gd name="connsiteY5" fmla="*/ 3433467 h 3762911"/>
              <a:gd name="connsiteX6" fmla="*/ 6995050 w 12192002"/>
              <a:gd name="connsiteY6" fmla="*/ 3762911 h 3762911"/>
              <a:gd name="connsiteX7" fmla="*/ 0 w 12192002"/>
              <a:gd name="connsiteY7" fmla="*/ 3762911 h 3762911"/>
              <a:gd name="connsiteX8" fmla="*/ 0 w 12192002"/>
              <a:gd name="connsiteY8" fmla="*/ 2204725 h 3762911"/>
              <a:gd name="connsiteX9" fmla="*/ 102483 w 12192002"/>
              <a:gd name="connsiteY9" fmla="*/ 2139704 h 3762911"/>
              <a:gd name="connsiteX10" fmla="*/ 8014720 w 12192002"/>
              <a:gd name="connsiteY10" fmla="*/ 708 h 376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2" h="3762911">
                <a:moveTo>
                  <a:pt x="8014720" y="708"/>
                </a:moveTo>
                <a:cubicBezTo>
                  <a:pt x="9340065" y="-11354"/>
                  <a:pt x="10709851" y="130347"/>
                  <a:pt x="12092569" y="450186"/>
                </a:cubicBezTo>
                <a:lnTo>
                  <a:pt x="12192002" y="474999"/>
                </a:lnTo>
                <a:lnTo>
                  <a:pt x="12192002" y="1435433"/>
                </a:lnTo>
                <a:lnTo>
                  <a:pt x="12109965" y="1452132"/>
                </a:lnTo>
                <a:cubicBezTo>
                  <a:pt x="10571835" y="1796356"/>
                  <a:pt x="8968812" y="2504774"/>
                  <a:pt x="7494611" y="3433467"/>
                </a:cubicBezTo>
                <a:lnTo>
                  <a:pt x="6995050" y="3762911"/>
                </a:lnTo>
                <a:lnTo>
                  <a:pt x="0" y="3762911"/>
                </a:lnTo>
                <a:lnTo>
                  <a:pt x="0" y="2204725"/>
                </a:lnTo>
                <a:lnTo>
                  <a:pt x="102483" y="2139704"/>
                </a:lnTo>
                <a:cubicBezTo>
                  <a:pt x="2275646" y="833404"/>
                  <a:pt x="5032693" y="27847"/>
                  <a:pt x="8014720" y="708"/>
                </a:cubicBezTo>
                <a:close/>
              </a:path>
            </a:pathLst>
          </a:custGeom>
          <a:solidFill>
            <a:srgbClr val="42AEE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7C5FED9-FF82-4B76-C014-009AB041BF03}"/>
              </a:ext>
            </a:extLst>
          </p:cNvPr>
          <p:cNvSpPr/>
          <p:nvPr userDrawn="1"/>
        </p:nvSpPr>
        <p:spPr>
          <a:xfrm>
            <a:off x="0" y="1"/>
            <a:ext cx="12192000" cy="4925338"/>
          </a:xfrm>
          <a:custGeom>
            <a:avLst/>
            <a:gdLst>
              <a:gd name="connsiteX0" fmla="*/ 0 w 12192000"/>
              <a:gd name="connsiteY0" fmla="*/ 0 h 4925338"/>
              <a:gd name="connsiteX1" fmla="*/ 9270981 w 12192000"/>
              <a:gd name="connsiteY1" fmla="*/ 0 h 4925338"/>
              <a:gd name="connsiteX2" fmla="*/ 9295059 w 12192000"/>
              <a:gd name="connsiteY2" fmla="*/ 29467 h 4925338"/>
              <a:gd name="connsiteX3" fmla="*/ 12052116 w 12192000"/>
              <a:gd name="connsiteY3" fmla="*/ 2659138 h 4925338"/>
              <a:gd name="connsiteX4" fmla="*/ 12192000 w 12192000"/>
              <a:gd name="connsiteY4" fmla="*/ 2763215 h 4925338"/>
              <a:gd name="connsiteX5" fmla="*/ 12192000 w 12192000"/>
              <a:gd name="connsiteY5" fmla="*/ 3488943 h 4925338"/>
              <a:gd name="connsiteX6" fmla="*/ 11922826 w 12192000"/>
              <a:gd name="connsiteY6" fmla="*/ 3421207 h 4925338"/>
              <a:gd name="connsiteX7" fmla="*/ 272723 w 12192000"/>
              <a:gd name="connsiteY7" fmla="*/ 4772215 h 4925338"/>
              <a:gd name="connsiteX8" fmla="*/ 0 w 12192000"/>
              <a:gd name="connsiteY8" fmla="*/ 4925338 h 492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925338">
                <a:moveTo>
                  <a:pt x="0" y="0"/>
                </a:moveTo>
                <a:lnTo>
                  <a:pt x="9270981" y="0"/>
                </a:lnTo>
                <a:lnTo>
                  <a:pt x="9295059" y="29467"/>
                </a:lnTo>
                <a:cubicBezTo>
                  <a:pt x="10122244" y="1009252"/>
                  <a:pt x="11052165" y="1895678"/>
                  <a:pt x="12052116" y="2659138"/>
                </a:cubicBezTo>
                <a:lnTo>
                  <a:pt x="12192000" y="2763215"/>
                </a:lnTo>
                <a:lnTo>
                  <a:pt x="12192000" y="3488943"/>
                </a:lnTo>
                <a:lnTo>
                  <a:pt x="11922826" y="3421207"/>
                </a:lnTo>
                <a:cubicBezTo>
                  <a:pt x="8098436" y="2513649"/>
                  <a:pt x="3768524" y="2902437"/>
                  <a:pt x="272723" y="4772215"/>
                </a:cubicBezTo>
                <a:lnTo>
                  <a:pt x="0" y="4925338"/>
                </a:ln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6D362FC-C9E6-0F9E-63CB-A72FF1429F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8B2A876-A4B9-85B0-5D46-E03E35FF547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0440" y="361300"/>
            <a:ext cx="1089007" cy="7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A0FEDA8-B0B5-657A-94BD-5DF492C1C6A6}"/>
              </a:ext>
            </a:extLst>
          </p:cNvPr>
          <p:cNvSpPr/>
          <p:nvPr userDrawn="1"/>
        </p:nvSpPr>
        <p:spPr>
          <a:xfrm>
            <a:off x="7415964" y="4606350"/>
            <a:ext cx="4776036" cy="2251649"/>
          </a:xfrm>
          <a:custGeom>
            <a:avLst/>
            <a:gdLst>
              <a:gd name="connsiteX0" fmla="*/ 4776036 w 4776036"/>
              <a:gd name="connsiteY0" fmla="*/ 0 h 2251649"/>
              <a:gd name="connsiteX1" fmla="*/ 4776036 w 4776036"/>
              <a:gd name="connsiteY1" fmla="*/ 2251649 h 2251649"/>
              <a:gd name="connsiteX2" fmla="*/ 0 w 4776036"/>
              <a:gd name="connsiteY2" fmla="*/ 2251649 h 2251649"/>
              <a:gd name="connsiteX3" fmla="*/ 164342 w 4776036"/>
              <a:gd name="connsiteY3" fmla="*/ 2133389 h 2251649"/>
              <a:gd name="connsiteX4" fmla="*/ 4623372 w 4776036"/>
              <a:gd name="connsiteY4" fmla="*/ 35516 h 225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6036" h="2251649">
                <a:moveTo>
                  <a:pt x="4776036" y="0"/>
                </a:moveTo>
                <a:lnTo>
                  <a:pt x="4776036" y="2251649"/>
                </a:lnTo>
                <a:lnTo>
                  <a:pt x="0" y="2251649"/>
                </a:lnTo>
                <a:lnTo>
                  <a:pt x="164342" y="2133389"/>
                </a:lnTo>
                <a:cubicBezTo>
                  <a:pt x="1556884" y="1174775"/>
                  <a:pt x="3085284" y="425444"/>
                  <a:pt x="4623372" y="3551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9BEE1BF-1A42-AA26-387B-1B8DBAB196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3095088"/>
            <a:ext cx="12192002" cy="3762912"/>
          </a:xfrm>
          <a:custGeom>
            <a:avLst/>
            <a:gdLst>
              <a:gd name="connsiteX0" fmla="*/ 8014720 w 12192002"/>
              <a:gd name="connsiteY0" fmla="*/ 709 h 3762912"/>
              <a:gd name="connsiteX1" fmla="*/ 12092569 w 12192002"/>
              <a:gd name="connsiteY1" fmla="*/ 450187 h 3762912"/>
              <a:gd name="connsiteX2" fmla="*/ 12192002 w 12192002"/>
              <a:gd name="connsiteY2" fmla="*/ 475000 h 3762912"/>
              <a:gd name="connsiteX3" fmla="*/ 12192002 w 12192002"/>
              <a:gd name="connsiteY3" fmla="*/ 1435434 h 3762912"/>
              <a:gd name="connsiteX4" fmla="*/ 12109965 w 12192002"/>
              <a:gd name="connsiteY4" fmla="*/ 1452133 h 3762912"/>
              <a:gd name="connsiteX5" fmla="*/ 7494611 w 12192002"/>
              <a:gd name="connsiteY5" fmla="*/ 3433468 h 3762912"/>
              <a:gd name="connsiteX6" fmla="*/ 6995050 w 12192002"/>
              <a:gd name="connsiteY6" fmla="*/ 3762912 h 3762912"/>
              <a:gd name="connsiteX7" fmla="*/ 0 w 12192002"/>
              <a:gd name="connsiteY7" fmla="*/ 3762912 h 3762912"/>
              <a:gd name="connsiteX8" fmla="*/ 0 w 12192002"/>
              <a:gd name="connsiteY8" fmla="*/ 2204726 h 3762912"/>
              <a:gd name="connsiteX9" fmla="*/ 102483 w 12192002"/>
              <a:gd name="connsiteY9" fmla="*/ 2139705 h 3762912"/>
              <a:gd name="connsiteX10" fmla="*/ 8014720 w 12192002"/>
              <a:gd name="connsiteY10" fmla="*/ 709 h 376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2" h="3762912">
                <a:moveTo>
                  <a:pt x="8014720" y="709"/>
                </a:moveTo>
                <a:cubicBezTo>
                  <a:pt x="9340065" y="-11353"/>
                  <a:pt x="10709851" y="130348"/>
                  <a:pt x="12092569" y="450187"/>
                </a:cubicBezTo>
                <a:lnTo>
                  <a:pt x="12192002" y="475000"/>
                </a:lnTo>
                <a:lnTo>
                  <a:pt x="12192002" y="1435434"/>
                </a:lnTo>
                <a:lnTo>
                  <a:pt x="12109965" y="1452133"/>
                </a:lnTo>
                <a:cubicBezTo>
                  <a:pt x="10571835" y="1796357"/>
                  <a:pt x="8968812" y="2504775"/>
                  <a:pt x="7494611" y="3433468"/>
                </a:cubicBezTo>
                <a:lnTo>
                  <a:pt x="6995050" y="3762912"/>
                </a:lnTo>
                <a:lnTo>
                  <a:pt x="0" y="3762912"/>
                </a:lnTo>
                <a:lnTo>
                  <a:pt x="0" y="2204726"/>
                </a:lnTo>
                <a:lnTo>
                  <a:pt x="102483" y="2139705"/>
                </a:lnTo>
                <a:cubicBezTo>
                  <a:pt x="2275646" y="833405"/>
                  <a:pt x="5032693" y="27848"/>
                  <a:pt x="8014720" y="70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6A2208A-E6CF-A818-B5AB-80930527BE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9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1312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CE92CA8-3DE7-72D6-CF70-B41832A85A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9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1D6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CAC152D-DA12-3D98-FB35-D53C9E909C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9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94082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FF2868D-21D5-A28C-9629-91DBF8D537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2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54F2D3D-6916-7B2F-9B4C-84D6F084BF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4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E843A91-E0D2-9E9C-A08E-27DE98C0DE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0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C50B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F2FB2FC-49EF-DF5F-BB90-89EB1542D9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9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FFB6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DA1294D-F82B-EFFE-B7E0-3BA8EBDCFA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3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828D846-A9E1-D601-684A-0961E4CDB3D9}"/>
              </a:ext>
            </a:extLst>
          </p:cNvPr>
          <p:cNvSpPr/>
          <p:nvPr userDrawn="1"/>
        </p:nvSpPr>
        <p:spPr>
          <a:xfrm>
            <a:off x="5543775" y="4651457"/>
            <a:ext cx="6648225" cy="2206543"/>
          </a:xfrm>
          <a:custGeom>
            <a:avLst/>
            <a:gdLst>
              <a:gd name="connsiteX0" fmla="*/ 6648225 w 6648225"/>
              <a:gd name="connsiteY0" fmla="*/ 0 h 2206543"/>
              <a:gd name="connsiteX1" fmla="*/ 6648225 w 6648225"/>
              <a:gd name="connsiteY1" fmla="*/ 364159 h 2206543"/>
              <a:gd name="connsiteX2" fmla="*/ 6122542 w 6648225"/>
              <a:gd name="connsiteY2" fmla="*/ 1391451 h 2206543"/>
              <a:gd name="connsiteX3" fmla="*/ 5715808 w 6648225"/>
              <a:gd name="connsiteY3" fmla="*/ 2206543 h 2206543"/>
              <a:gd name="connsiteX4" fmla="*/ 0 w 6648225"/>
              <a:gd name="connsiteY4" fmla="*/ 2206543 h 2206543"/>
              <a:gd name="connsiteX5" fmla="*/ 158772 w 6648225"/>
              <a:gd name="connsiteY5" fmla="*/ 2102529 h 2206543"/>
              <a:gd name="connsiteX6" fmla="*/ 6269671 w 6648225"/>
              <a:gd name="connsiteY6" fmla="*/ 1791 h 220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8225" h="2206543">
                <a:moveTo>
                  <a:pt x="6648225" y="0"/>
                </a:moveTo>
                <a:lnTo>
                  <a:pt x="6648225" y="364159"/>
                </a:lnTo>
                <a:lnTo>
                  <a:pt x="6122542" y="1391451"/>
                </a:lnTo>
                <a:lnTo>
                  <a:pt x="5715808" y="2206543"/>
                </a:lnTo>
                <a:lnTo>
                  <a:pt x="0" y="2206543"/>
                </a:lnTo>
                <a:lnTo>
                  <a:pt x="158772" y="2102529"/>
                </a:lnTo>
                <a:cubicBezTo>
                  <a:pt x="2079808" y="880145"/>
                  <a:pt x="4215456" y="62469"/>
                  <a:pt x="6269671" y="1791"/>
                </a:cubicBezTo>
                <a:close/>
              </a:path>
            </a:pathLst>
          </a:custGeom>
          <a:solidFill>
            <a:srgbClr val="FFB6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38CBD66-82AB-E4A9-80FB-F2495D50340B}"/>
              </a:ext>
            </a:extLst>
          </p:cNvPr>
          <p:cNvSpPr/>
          <p:nvPr userDrawn="1"/>
        </p:nvSpPr>
        <p:spPr>
          <a:xfrm>
            <a:off x="0" y="3370286"/>
            <a:ext cx="12191999" cy="3487714"/>
          </a:xfrm>
          <a:custGeom>
            <a:avLst/>
            <a:gdLst>
              <a:gd name="connsiteX0" fmla="*/ 5624448 w 12191999"/>
              <a:gd name="connsiteY0" fmla="*/ 725 h 3487714"/>
              <a:gd name="connsiteX1" fmla="*/ 11811831 w 12191999"/>
              <a:gd name="connsiteY1" fmla="*/ 1050456 h 3487714"/>
              <a:gd name="connsiteX2" fmla="*/ 12191999 w 12191999"/>
              <a:gd name="connsiteY2" fmla="*/ 1190893 h 3487714"/>
              <a:gd name="connsiteX3" fmla="*/ 12191999 w 12191999"/>
              <a:gd name="connsiteY3" fmla="*/ 1260527 h 3487714"/>
              <a:gd name="connsiteX4" fmla="*/ 11811277 w 12191999"/>
              <a:gd name="connsiteY4" fmla="*/ 1250061 h 3487714"/>
              <a:gd name="connsiteX5" fmla="*/ 5241733 w 12191999"/>
              <a:gd name="connsiteY5" fmla="*/ 3420434 h 3487714"/>
              <a:gd name="connsiteX6" fmla="*/ 5135688 w 12191999"/>
              <a:gd name="connsiteY6" fmla="*/ 3487714 h 3487714"/>
              <a:gd name="connsiteX7" fmla="*/ 0 w 12191999"/>
              <a:gd name="connsiteY7" fmla="*/ 3487714 h 3487714"/>
              <a:gd name="connsiteX8" fmla="*/ 0 w 12191999"/>
              <a:gd name="connsiteY8" fmla="*/ 1013013 h 3487714"/>
              <a:gd name="connsiteX9" fmla="*/ 184172 w 12191999"/>
              <a:gd name="connsiteY9" fmla="*/ 944270 h 3487714"/>
              <a:gd name="connsiteX10" fmla="*/ 5624448 w 12191999"/>
              <a:gd name="connsiteY10" fmla="*/ 725 h 348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1999" h="3487714">
                <a:moveTo>
                  <a:pt x="5624448" y="725"/>
                </a:moveTo>
                <a:cubicBezTo>
                  <a:pt x="7622572" y="-17462"/>
                  <a:pt x="9719399" y="305861"/>
                  <a:pt x="11811831" y="1050456"/>
                </a:cubicBezTo>
                <a:lnTo>
                  <a:pt x="12191999" y="1190893"/>
                </a:lnTo>
                <a:lnTo>
                  <a:pt x="12191999" y="1260527"/>
                </a:lnTo>
                <a:lnTo>
                  <a:pt x="11811277" y="1250061"/>
                </a:lnTo>
                <a:cubicBezTo>
                  <a:pt x="9738944" y="1251408"/>
                  <a:pt x="7367350" y="2109896"/>
                  <a:pt x="5241733" y="3420434"/>
                </a:cubicBezTo>
                <a:lnTo>
                  <a:pt x="5135688" y="3487714"/>
                </a:lnTo>
                <a:lnTo>
                  <a:pt x="0" y="3487714"/>
                </a:lnTo>
                <a:lnTo>
                  <a:pt x="0" y="1013013"/>
                </a:lnTo>
                <a:lnTo>
                  <a:pt x="184172" y="944270"/>
                </a:lnTo>
                <a:cubicBezTo>
                  <a:pt x="1842111" y="357119"/>
                  <a:pt x="3686872" y="18360"/>
                  <a:pt x="5624448" y="725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CFFDA21-0E0B-BE5E-B501-13C7C3953209}"/>
              </a:ext>
            </a:extLst>
          </p:cNvPr>
          <p:cNvSpPr/>
          <p:nvPr userDrawn="1"/>
        </p:nvSpPr>
        <p:spPr>
          <a:xfrm>
            <a:off x="11447744" y="5117735"/>
            <a:ext cx="744256" cy="1740265"/>
          </a:xfrm>
          <a:custGeom>
            <a:avLst/>
            <a:gdLst>
              <a:gd name="connsiteX0" fmla="*/ 744256 w 744256"/>
              <a:gd name="connsiteY0" fmla="*/ 0 h 1740265"/>
              <a:gd name="connsiteX1" fmla="*/ 744256 w 744256"/>
              <a:gd name="connsiteY1" fmla="*/ 1740265 h 1740265"/>
              <a:gd name="connsiteX2" fmla="*/ 0 w 744256"/>
              <a:gd name="connsiteY2" fmla="*/ 1740265 h 1740265"/>
              <a:gd name="connsiteX3" fmla="*/ 331282 w 744256"/>
              <a:gd name="connsiteY3" fmla="*/ 977649 h 1740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256" h="1740265">
                <a:moveTo>
                  <a:pt x="744256" y="0"/>
                </a:moveTo>
                <a:lnTo>
                  <a:pt x="744256" y="1740265"/>
                </a:lnTo>
                <a:lnTo>
                  <a:pt x="0" y="1740265"/>
                </a:lnTo>
                <a:lnTo>
                  <a:pt x="331282" y="977649"/>
                </a:ln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B585ACE-2B5F-EB78-EC00-20F08E0758F7}"/>
              </a:ext>
            </a:extLst>
          </p:cNvPr>
          <p:cNvSpPr/>
          <p:nvPr userDrawn="1"/>
        </p:nvSpPr>
        <p:spPr>
          <a:xfrm>
            <a:off x="1" y="0"/>
            <a:ext cx="12191999" cy="4540032"/>
          </a:xfrm>
          <a:custGeom>
            <a:avLst/>
            <a:gdLst>
              <a:gd name="connsiteX0" fmla="*/ 0 w 12191999"/>
              <a:gd name="connsiteY0" fmla="*/ 0 h 4540032"/>
              <a:gd name="connsiteX1" fmla="*/ 6744264 w 12191999"/>
              <a:gd name="connsiteY1" fmla="*/ 0 h 4540032"/>
              <a:gd name="connsiteX2" fmla="*/ 6934704 w 12191999"/>
              <a:gd name="connsiteY2" fmla="*/ 233063 h 4540032"/>
              <a:gd name="connsiteX3" fmla="*/ 11888335 w 12191999"/>
              <a:gd name="connsiteY3" fmla="*/ 4309940 h 4540032"/>
              <a:gd name="connsiteX4" fmla="*/ 12191999 w 12191999"/>
              <a:gd name="connsiteY4" fmla="*/ 4469718 h 4540032"/>
              <a:gd name="connsiteX5" fmla="*/ 12191999 w 12191999"/>
              <a:gd name="connsiteY5" fmla="*/ 4540032 h 4540032"/>
              <a:gd name="connsiteX6" fmla="*/ 11553100 w 12191999"/>
              <a:gd name="connsiteY6" fmla="*/ 4286181 h 4540032"/>
              <a:gd name="connsiteX7" fmla="*/ 367131 w 12191999"/>
              <a:gd name="connsiteY7" fmla="*/ 3980139 h 4540032"/>
              <a:gd name="connsiteX8" fmla="*/ 0 w 12191999"/>
              <a:gd name="connsiteY8" fmla="*/ 4100953 h 454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4540032">
                <a:moveTo>
                  <a:pt x="0" y="0"/>
                </a:moveTo>
                <a:lnTo>
                  <a:pt x="6744264" y="0"/>
                </a:lnTo>
                <a:lnTo>
                  <a:pt x="6934704" y="233063"/>
                </a:lnTo>
                <a:cubicBezTo>
                  <a:pt x="8345530" y="1904172"/>
                  <a:pt x="10048392" y="3309887"/>
                  <a:pt x="11888335" y="4309940"/>
                </a:cubicBezTo>
                <a:lnTo>
                  <a:pt x="12191999" y="4469718"/>
                </a:lnTo>
                <a:lnTo>
                  <a:pt x="12191999" y="4540032"/>
                </a:lnTo>
                <a:lnTo>
                  <a:pt x="11553100" y="4286181"/>
                </a:lnTo>
                <a:cubicBezTo>
                  <a:pt x="8104696" y="3008656"/>
                  <a:pt x="4006150" y="2855645"/>
                  <a:pt x="367131" y="3980139"/>
                </a:cubicBezTo>
                <a:lnTo>
                  <a:pt x="0" y="4100953"/>
                </a:lnTo>
                <a:close/>
              </a:path>
            </a:pathLst>
          </a:custGeom>
          <a:solidFill>
            <a:srgbClr val="C50B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3" y="2520722"/>
            <a:ext cx="6811784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6811783" cy="1329595"/>
          </a:xfrm>
        </p:spPr>
        <p:txBody>
          <a:bodyPr wrap="square" anchor="b">
            <a:sp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51170A0-E13B-641C-0321-7E8EA1C8D7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1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79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D4E24A0-C7FD-619C-985C-ADA0597F1B8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CA2EFB2-4C7E-A1CE-B01C-A7A3EAE169B6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F16FF6D-AE7F-C235-A955-0130A93AFF9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188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4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2C801C-B089-8D90-C712-3CE32EC0EA53}"/>
              </a:ext>
            </a:extLst>
          </p:cNvPr>
          <p:cNvSpPr/>
          <p:nvPr userDrawn="1"/>
        </p:nvSpPr>
        <p:spPr>
          <a:xfrm>
            <a:off x="2" y="4142103"/>
            <a:ext cx="12191998" cy="2715897"/>
          </a:xfrm>
          <a:custGeom>
            <a:avLst/>
            <a:gdLst>
              <a:gd name="connsiteX0" fmla="*/ 7656199 w 12191998"/>
              <a:gd name="connsiteY0" fmla="*/ 779 h 2715897"/>
              <a:gd name="connsiteX1" fmla="*/ 11930464 w 12191998"/>
              <a:gd name="connsiteY1" fmla="*/ 365433 h 2715897"/>
              <a:gd name="connsiteX2" fmla="*/ 12191998 w 12191998"/>
              <a:gd name="connsiteY2" fmla="*/ 411221 h 2715897"/>
              <a:gd name="connsiteX3" fmla="*/ 12191998 w 12191998"/>
              <a:gd name="connsiteY3" fmla="*/ 2715897 h 2715897"/>
              <a:gd name="connsiteX4" fmla="*/ 0 w 12191998"/>
              <a:gd name="connsiteY4" fmla="*/ 2715897 h 2715897"/>
              <a:gd name="connsiteX5" fmla="*/ 0 w 12191998"/>
              <a:gd name="connsiteY5" fmla="*/ 1055858 h 2715897"/>
              <a:gd name="connsiteX6" fmla="*/ 272079 w 12191998"/>
              <a:gd name="connsiteY6" fmla="*/ 974648 h 2715897"/>
              <a:gd name="connsiteX7" fmla="*/ 7656199 w 12191998"/>
              <a:gd name="connsiteY7" fmla="*/ 779 h 2715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8" h="2715897">
                <a:moveTo>
                  <a:pt x="7656199" y="779"/>
                </a:moveTo>
                <a:cubicBezTo>
                  <a:pt x="9056592" y="11326"/>
                  <a:pt x="10486105" y="129197"/>
                  <a:pt x="11930464" y="365433"/>
                </a:cubicBezTo>
                <a:lnTo>
                  <a:pt x="12191998" y="411221"/>
                </a:lnTo>
                <a:lnTo>
                  <a:pt x="12191998" y="2715897"/>
                </a:lnTo>
                <a:lnTo>
                  <a:pt x="0" y="2715897"/>
                </a:lnTo>
                <a:lnTo>
                  <a:pt x="0" y="1055858"/>
                </a:lnTo>
                <a:lnTo>
                  <a:pt x="272079" y="974648"/>
                </a:lnTo>
                <a:cubicBezTo>
                  <a:pt x="2573481" y="329203"/>
                  <a:pt x="5064993" y="-18736"/>
                  <a:pt x="7656199" y="779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F16FF6D-AE7F-C235-A955-0130A93AFF9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188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8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42FCC7F5-1CBB-2F6A-8F58-83D9855A3EBD}"/>
              </a:ext>
            </a:extLst>
          </p:cNvPr>
          <p:cNvSpPr/>
          <p:nvPr userDrawn="1"/>
        </p:nvSpPr>
        <p:spPr>
          <a:xfrm>
            <a:off x="8305566" y="1"/>
            <a:ext cx="3886434" cy="6857999"/>
          </a:xfrm>
          <a:custGeom>
            <a:avLst/>
            <a:gdLst>
              <a:gd name="connsiteX0" fmla="*/ 259631 w 3886434"/>
              <a:gd name="connsiteY0" fmla="*/ 0 h 6857999"/>
              <a:gd name="connsiteX1" fmla="*/ 3886433 w 3886434"/>
              <a:gd name="connsiteY1" fmla="*/ 0 h 6857999"/>
              <a:gd name="connsiteX2" fmla="*/ 3886434 w 3886434"/>
              <a:gd name="connsiteY2" fmla="*/ 6857999 h 6857999"/>
              <a:gd name="connsiteX3" fmla="*/ 0 w 3886434"/>
              <a:gd name="connsiteY3" fmla="*/ 6857999 h 6857999"/>
              <a:gd name="connsiteX4" fmla="*/ 56314 w 3886434"/>
              <a:gd name="connsiteY4" fmla="*/ 6695176 h 6857999"/>
              <a:gd name="connsiteX5" fmla="*/ 524511 w 3886434"/>
              <a:gd name="connsiteY5" fmla="*/ 4658517 h 6857999"/>
              <a:gd name="connsiteX6" fmla="*/ 527887 w 3886434"/>
              <a:gd name="connsiteY6" fmla="*/ 1386521 h 6857999"/>
              <a:gd name="connsiteX7" fmla="*/ 280032 w 3886434"/>
              <a:gd name="connsiteY7" fmla="*/ 76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6434" h="6857999">
                <a:moveTo>
                  <a:pt x="259631" y="0"/>
                </a:moveTo>
                <a:lnTo>
                  <a:pt x="3886433" y="0"/>
                </a:lnTo>
                <a:lnTo>
                  <a:pt x="3886434" y="6857999"/>
                </a:lnTo>
                <a:lnTo>
                  <a:pt x="0" y="6857999"/>
                </a:lnTo>
                <a:lnTo>
                  <a:pt x="56314" y="6695176"/>
                </a:lnTo>
                <a:cubicBezTo>
                  <a:pt x="271299" y="6040952"/>
                  <a:pt x="428316" y="5358680"/>
                  <a:pt x="524511" y="4658517"/>
                </a:cubicBezTo>
                <a:cubicBezTo>
                  <a:pt x="672625" y="3578864"/>
                  <a:pt x="673893" y="2478189"/>
                  <a:pt x="527887" y="1386521"/>
                </a:cubicBezTo>
                <a:cubicBezTo>
                  <a:pt x="468742" y="944510"/>
                  <a:pt x="385889" y="507471"/>
                  <a:pt x="280032" y="769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94E0E3D7-08A2-4C06-6694-57BCFC6D03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0940" y="2"/>
            <a:ext cx="3681061" cy="6857999"/>
          </a:xfrm>
          <a:custGeom>
            <a:avLst/>
            <a:gdLst>
              <a:gd name="connsiteX0" fmla="*/ 3681061 w 3681061"/>
              <a:gd name="connsiteY0" fmla="*/ 0 h 6857999"/>
              <a:gd name="connsiteX1" fmla="*/ 3681061 w 3681061"/>
              <a:gd name="connsiteY1" fmla="*/ 6857999 h 6857999"/>
              <a:gd name="connsiteX2" fmla="*/ 0 w 3681061"/>
              <a:gd name="connsiteY2" fmla="*/ 6857999 h 6857999"/>
              <a:gd name="connsiteX3" fmla="*/ 56315 w 3681061"/>
              <a:gd name="connsiteY3" fmla="*/ 6695177 h 6857999"/>
              <a:gd name="connsiteX4" fmla="*/ 524512 w 3681061"/>
              <a:gd name="connsiteY4" fmla="*/ 4658517 h 6857999"/>
              <a:gd name="connsiteX5" fmla="*/ 527887 w 3681061"/>
              <a:gd name="connsiteY5" fmla="*/ 1386521 h 6857999"/>
              <a:gd name="connsiteX6" fmla="*/ 280033 w 3681061"/>
              <a:gd name="connsiteY6" fmla="*/ 76972 h 6857999"/>
              <a:gd name="connsiteX7" fmla="*/ 259632 w 3681061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81061" h="6857999">
                <a:moveTo>
                  <a:pt x="3681061" y="0"/>
                </a:moveTo>
                <a:lnTo>
                  <a:pt x="3681061" y="6857999"/>
                </a:lnTo>
                <a:lnTo>
                  <a:pt x="0" y="6857999"/>
                </a:lnTo>
                <a:lnTo>
                  <a:pt x="56315" y="6695177"/>
                </a:lnTo>
                <a:cubicBezTo>
                  <a:pt x="271300" y="6040953"/>
                  <a:pt x="428316" y="5358680"/>
                  <a:pt x="524512" y="4658517"/>
                </a:cubicBezTo>
                <a:cubicBezTo>
                  <a:pt x="672626" y="3578864"/>
                  <a:pt x="673894" y="2478190"/>
                  <a:pt x="527887" y="1386521"/>
                </a:cubicBezTo>
                <a:cubicBezTo>
                  <a:pt x="468743" y="944511"/>
                  <a:pt x="385890" y="507471"/>
                  <a:pt x="280033" y="76972"/>
                </a:cubicBezTo>
                <a:lnTo>
                  <a:pt x="259632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Footer text runs here (Go Insert &gt; Header &amp; Footer to edit this text)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C7C58690-C8F4-3A2C-BCF9-90DFBE404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723827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1762D589-910B-D379-2CB5-D832514134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7238275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2B6CBE1-0377-5A92-F282-EBEAB4796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7238274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74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633E0AB-BEDB-C69E-5F55-E144F1EBA7AE}"/>
              </a:ext>
            </a:extLst>
          </p:cNvPr>
          <p:cNvSpPr/>
          <p:nvPr userDrawn="1"/>
        </p:nvSpPr>
        <p:spPr>
          <a:xfrm>
            <a:off x="2512195" y="2996630"/>
            <a:ext cx="9679806" cy="3861372"/>
          </a:xfrm>
          <a:custGeom>
            <a:avLst/>
            <a:gdLst>
              <a:gd name="connsiteX0" fmla="*/ 9379599 w 9379599"/>
              <a:gd name="connsiteY0" fmla="*/ 0 h 3773055"/>
              <a:gd name="connsiteX1" fmla="*/ 9379599 w 9379599"/>
              <a:gd name="connsiteY1" fmla="*/ 3773055 h 3773055"/>
              <a:gd name="connsiteX2" fmla="*/ 0 w 9379599"/>
              <a:gd name="connsiteY2" fmla="*/ 3773055 h 3773055"/>
              <a:gd name="connsiteX3" fmla="*/ 36786 w 9379599"/>
              <a:gd name="connsiteY3" fmla="*/ 3747558 h 3773055"/>
              <a:gd name="connsiteX4" fmla="*/ 9250478 w 9379599"/>
              <a:gd name="connsiteY4" fmla="*/ 14923 h 377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79599" h="3773055">
                <a:moveTo>
                  <a:pt x="9379599" y="0"/>
                </a:moveTo>
                <a:lnTo>
                  <a:pt x="9379599" y="3773055"/>
                </a:lnTo>
                <a:lnTo>
                  <a:pt x="0" y="3773055"/>
                </a:lnTo>
                <a:lnTo>
                  <a:pt x="36786" y="3747558"/>
                </a:lnTo>
                <a:cubicBezTo>
                  <a:pt x="2906927" y="1812825"/>
                  <a:pt x="6107179" y="415097"/>
                  <a:pt x="9250478" y="14923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567D266-C050-D966-3981-E960869EA869}"/>
              </a:ext>
            </a:extLst>
          </p:cNvPr>
          <p:cNvSpPr/>
          <p:nvPr userDrawn="1"/>
        </p:nvSpPr>
        <p:spPr>
          <a:xfrm>
            <a:off x="2130242" y="2996629"/>
            <a:ext cx="10061758" cy="3861371"/>
          </a:xfrm>
          <a:custGeom>
            <a:avLst/>
            <a:gdLst>
              <a:gd name="connsiteX0" fmla="*/ 10061758 w 10061758"/>
              <a:gd name="connsiteY0" fmla="*/ 0 h 3861371"/>
              <a:gd name="connsiteX1" fmla="*/ 10061758 w 10061758"/>
              <a:gd name="connsiteY1" fmla="*/ 86670 h 3861371"/>
              <a:gd name="connsiteX2" fmla="*/ 9857027 w 10061758"/>
              <a:gd name="connsiteY2" fmla="*/ 111279 h 3861371"/>
              <a:gd name="connsiteX3" fmla="*/ 741336 w 10061758"/>
              <a:gd name="connsiteY3" fmla="*/ 3817525 h 3861371"/>
              <a:gd name="connsiteX4" fmla="*/ 678461 w 10061758"/>
              <a:gd name="connsiteY4" fmla="*/ 3861371 h 3861371"/>
              <a:gd name="connsiteX5" fmla="*/ 0 w 10061758"/>
              <a:gd name="connsiteY5" fmla="*/ 3861371 h 3861371"/>
              <a:gd name="connsiteX6" fmla="*/ 473700 w 10061758"/>
              <a:gd name="connsiteY6" fmla="*/ 3555817 h 3861371"/>
              <a:gd name="connsiteX7" fmla="*/ 10059059 w 10061758"/>
              <a:gd name="connsiteY7" fmla="*/ 228 h 3861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61758" h="3861371">
                <a:moveTo>
                  <a:pt x="10061758" y="0"/>
                </a:moveTo>
                <a:lnTo>
                  <a:pt x="10061758" y="86670"/>
                </a:lnTo>
                <a:lnTo>
                  <a:pt x="9857027" y="111279"/>
                </a:lnTo>
                <a:cubicBezTo>
                  <a:pt x="6746326" y="522566"/>
                  <a:pt x="3582866" y="1906574"/>
                  <a:pt x="741336" y="3817525"/>
                </a:cubicBezTo>
                <a:lnTo>
                  <a:pt x="678461" y="3861371"/>
                </a:lnTo>
                <a:lnTo>
                  <a:pt x="0" y="3861371"/>
                </a:lnTo>
                <a:lnTo>
                  <a:pt x="473700" y="3555817"/>
                </a:lnTo>
                <a:cubicBezTo>
                  <a:pt x="3552222" y="1639033"/>
                  <a:pt x="6955307" y="299342"/>
                  <a:pt x="10059059" y="228"/>
                </a:cubicBezTo>
                <a:close/>
              </a:path>
            </a:pathLst>
          </a:custGeom>
          <a:solidFill>
            <a:srgbClr val="42AEE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99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1C746BF-0B05-2E8F-7E1F-DDEF4861B484}"/>
              </a:ext>
            </a:extLst>
          </p:cNvPr>
          <p:cNvSpPr/>
          <p:nvPr userDrawn="1"/>
        </p:nvSpPr>
        <p:spPr>
          <a:xfrm>
            <a:off x="2" y="4142103"/>
            <a:ext cx="12191998" cy="2715897"/>
          </a:xfrm>
          <a:custGeom>
            <a:avLst/>
            <a:gdLst>
              <a:gd name="connsiteX0" fmla="*/ 7656199 w 12191998"/>
              <a:gd name="connsiteY0" fmla="*/ 779 h 2715897"/>
              <a:gd name="connsiteX1" fmla="*/ 11930464 w 12191998"/>
              <a:gd name="connsiteY1" fmla="*/ 365433 h 2715897"/>
              <a:gd name="connsiteX2" fmla="*/ 12191998 w 12191998"/>
              <a:gd name="connsiteY2" fmla="*/ 411221 h 2715897"/>
              <a:gd name="connsiteX3" fmla="*/ 12191998 w 12191998"/>
              <a:gd name="connsiteY3" fmla="*/ 2715897 h 2715897"/>
              <a:gd name="connsiteX4" fmla="*/ 0 w 12191998"/>
              <a:gd name="connsiteY4" fmla="*/ 2715897 h 2715897"/>
              <a:gd name="connsiteX5" fmla="*/ 0 w 12191998"/>
              <a:gd name="connsiteY5" fmla="*/ 1055858 h 2715897"/>
              <a:gd name="connsiteX6" fmla="*/ 272079 w 12191998"/>
              <a:gd name="connsiteY6" fmla="*/ 974648 h 2715897"/>
              <a:gd name="connsiteX7" fmla="*/ 7656199 w 12191998"/>
              <a:gd name="connsiteY7" fmla="*/ 779 h 2715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8" h="2715897">
                <a:moveTo>
                  <a:pt x="7656199" y="779"/>
                </a:moveTo>
                <a:cubicBezTo>
                  <a:pt x="9056592" y="11326"/>
                  <a:pt x="10486105" y="129197"/>
                  <a:pt x="11930464" y="365433"/>
                </a:cubicBezTo>
                <a:lnTo>
                  <a:pt x="12191998" y="411221"/>
                </a:lnTo>
                <a:lnTo>
                  <a:pt x="12191998" y="2715897"/>
                </a:lnTo>
                <a:lnTo>
                  <a:pt x="0" y="2715897"/>
                </a:lnTo>
                <a:lnTo>
                  <a:pt x="0" y="1055858"/>
                </a:lnTo>
                <a:lnTo>
                  <a:pt x="272079" y="974648"/>
                </a:lnTo>
                <a:cubicBezTo>
                  <a:pt x="2573481" y="329203"/>
                  <a:pt x="5064993" y="-18736"/>
                  <a:pt x="7656199" y="779"/>
                </a:cubicBezTo>
                <a:close/>
              </a:path>
            </a:pathLst>
          </a:custGeom>
          <a:solidFill>
            <a:srgbClr val="C40A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A6BA193-239C-C207-1412-090D46D6CF29}"/>
              </a:ext>
            </a:extLst>
          </p:cNvPr>
          <p:cNvSpPr/>
          <p:nvPr userDrawn="1"/>
        </p:nvSpPr>
        <p:spPr>
          <a:xfrm>
            <a:off x="0" y="3931053"/>
            <a:ext cx="12192000" cy="1283525"/>
          </a:xfrm>
          <a:custGeom>
            <a:avLst/>
            <a:gdLst>
              <a:gd name="connsiteX0" fmla="*/ 7365243 w 12192000"/>
              <a:gd name="connsiteY0" fmla="*/ 2631 h 1283525"/>
              <a:gd name="connsiteX1" fmla="*/ 11974074 w 12192000"/>
              <a:gd name="connsiteY1" fmla="*/ 442336 h 1283525"/>
              <a:gd name="connsiteX2" fmla="*/ 12192000 w 12192000"/>
              <a:gd name="connsiteY2" fmla="*/ 484099 h 1283525"/>
              <a:gd name="connsiteX3" fmla="*/ 12192000 w 12192000"/>
              <a:gd name="connsiteY3" fmla="*/ 640358 h 1283525"/>
              <a:gd name="connsiteX4" fmla="*/ 11899047 w 12192000"/>
              <a:gd name="connsiteY4" fmla="*/ 589708 h 1283525"/>
              <a:gd name="connsiteX5" fmla="*/ 284814 w 12192000"/>
              <a:gd name="connsiteY5" fmla="*/ 1198744 h 1283525"/>
              <a:gd name="connsiteX6" fmla="*/ 0 w 12192000"/>
              <a:gd name="connsiteY6" fmla="*/ 1283525 h 1283525"/>
              <a:gd name="connsiteX7" fmla="*/ 0 w 12192000"/>
              <a:gd name="connsiteY7" fmla="*/ 890997 h 1283525"/>
              <a:gd name="connsiteX8" fmla="*/ 322731 w 12192000"/>
              <a:gd name="connsiteY8" fmla="*/ 804600 h 1283525"/>
              <a:gd name="connsiteX9" fmla="*/ 7365243 w 12192000"/>
              <a:gd name="connsiteY9" fmla="*/ 2631 h 128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283525">
                <a:moveTo>
                  <a:pt x="7365243" y="2631"/>
                </a:moveTo>
                <a:cubicBezTo>
                  <a:pt x="8918595" y="23734"/>
                  <a:pt x="10464967" y="171693"/>
                  <a:pt x="11974074" y="442336"/>
                </a:cubicBezTo>
                <a:lnTo>
                  <a:pt x="12192000" y="484099"/>
                </a:lnTo>
                <a:lnTo>
                  <a:pt x="12192000" y="640358"/>
                </a:lnTo>
                <a:lnTo>
                  <a:pt x="11899047" y="589708"/>
                </a:lnTo>
                <a:cubicBezTo>
                  <a:pt x="7798283" y="-76673"/>
                  <a:pt x="3818016" y="210560"/>
                  <a:pt x="284814" y="1198744"/>
                </a:cubicBezTo>
                <a:lnTo>
                  <a:pt x="0" y="1283525"/>
                </a:lnTo>
                <a:lnTo>
                  <a:pt x="0" y="890997"/>
                </a:lnTo>
                <a:lnTo>
                  <a:pt x="322731" y="804600"/>
                </a:lnTo>
                <a:cubicBezTo>
                  <a:pt x="2615009" y="232876"/>
                  <a:pt x="4998230" y="-29527"/>
                  <a:pt x="7365243" y="2631"/>
                </a:cubicBezTo>
                <a:close/>
              </a:path>
            </a:pathLst>
          </a:custGeom>
          <a:solidFill>
            <a:srgbClr val="FF3D5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649ED38E-1895-5C93-0209-1FE3C2D011F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2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8228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507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9645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5496459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5496459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276441" y="430212"/>
            <a:ext cx="5496459" cy="5955957"/>
          </a:xfrm>
          <a:prstGeom prst="roundRect">
            <a:avLst>
              <a:gd name="adj" fmla="val 3434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0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x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920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46777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746777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105775" y="430212"/>
            <a:ext cx="3667125" cy="5955957"/>
          </a:xfrm>
          <a:prstGeom prst="roundRect">
            <a:avLst>
              <a:gd name="adj" fmla="val 5297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x Content &amp; Imag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920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46777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746777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105775" y="430212"/>
            <a:ext cx="3667125" cy="2869255"/>
          </a:xfrm>
          <a:prstGeom prst="roundRect">
            <a:avLst>
              <a:gd name="adj" fmla="val 68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08F25315-0B1F-6C7F-C377-C20FA1E487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05774" y="3516912"/>
            <a:ext cx="3667125" cy="2869255"/>
          </a:xfrm>
          <a:prstGeom prst="roundRect">
            <a:avLst>
              <a:gd name="adj" fmla="val 68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734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6998F4D5-B36E-F94B-9B9B-CEFE4BF7B182}"/>
              </a:ext>
            </a:extLst>
          </p:cNvPr>
          <p:cNvSpPr/>
          <p:nvPr userDrawn="1"/>
        </p:nvSpPr>
        <p:spPr>
          <a:xfrm>
            <a:off x="5888628" y="0"/>
            <a:ext cx="6303372" cy="6858000"/>
          </a:xfrm>
          <a:custGeom>
            <a:avLst/>
            <a:gdLst>
              <a:gd name="connsiteX0" fmla="*/ 542550 w 6303372"/>
              <a:gd name="connsiteY0" fmla="*/ 0 h 6847816"/>
              <a:gd name="connsiteX1" fmla="*/ 6303371 w 6303372"/>
              <a:gd name="connsiteY1" fmla="*/ 0 h 6847816"/>
              <a:gd name="connsiteX2" fmla="*/ 6303372 w 6303372"/>
              <a:gd name="connsiteY2" fmla="*/ 6847815 h 6847816"/>
              <a:gd name="connsiteX3" fmla="*/ 1848602 w 6303372"/>
              <a:gd name="connsiteY3" fmla="*/ 6847816 h 6847816"/>
              <a:gd name="connsiteX4" fmla="*/ 1848602 w 6303372"/>
              <a:gd name="connsiteY4" fmla="*/ 6847814 h 6847816"/>
              <a:gd name="connsiteX5" fmla="*/ 50642 w 6303372"/>
              <a:gd name="connsiteY5" fmla="*/ 6847813 h 6847816"/>
              <a:gd name="connsiteX6" fmla="*/ 42080 w 6303372"/>
              <a:gd name="connsiteY6" fmla="*/ 6759670 h 6847816"/>
              <a:gd name="connsiteX7" fmla="*/ 84032 w 6303372"/>
              <a:gd name="connsiteY7" fmla="*/ 3387520 h 6847816"/>
              <a:gd name="connsiteX8" fmla="*/ 531445 w 6303372"/>
              <a:gd name="connsiteY8" fmla="*/ 44920 h 68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3372" h="6847816">
                <a:moveTo>
                  <a:pt x="542550" y="0"/>
                </a:moveTo>
                <a:lnTo>
                  <a:pt x="6303371" y="0"/>
                </a:lnTo>
                <a:lnTo>
                  <a:pt x="6303372" y="6847815"/>
                </a:lnTo>
                <a:lnTo>
                  <a:pt x="1848602" y="6847816"/>
                </a:lnTo>
                <a:lnTo>
                  <a:pt x="1848602" y="6847814"/>
                </a:lnTo>
                <a:lnTo>
                  <a:pt x="50642" y="6847813"/>
                </a:lnTo>
                <a:lnTo>
                  <a:pt x="42080" y="6759670"/>
                </a:lnTo>
                <a:cubicBezTo>
                  <a:pt x="-23574" y="5952625"/>
                  <a:pt x="-14475" y="4739176"/>
                  <a:pt x="84032" y="3387520"/>
                </a:cubicBezTo>
                <a:cubicBezTo>
                  <a:pt x="182540" y="2035865"/>
                  <a:pt x="349473" y="833919"/>
                  <a:pt x="531445" y="4492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21384" y="1593955"/>
            <a:ext cx="505260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05260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7B3A3A6-D3B1-42A6-8305-4E5EB14045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116351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D59E6BE5-9797-982C-5473-00A208A18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2766" y="6501203"/>
            <a:ext cx="531222" cy="1384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9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0F66DF0A-95F0-8BB8-654E-2942272747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14331" y="1"/>
            <a:ext cx="3977671" cy="6857999"/>
          </a:xfrm>
          <a:custGeom>
            <a:avLst/>
            <a:gdLst>
              <a:gd name="connsiteX0" fmla="*/ 2614558 w 3977671"/>
              <a:gd name="connsiteY0" fmla="*/ 0 h 6857999"/>
              <a:gd name="connsiteX1" fmla="*/ 3977671 w 3977671"/>
              <a:gd name="connsiteY1" fmla="*/ 0 h 6857999"/>
              <a:gd name="connsiteX2" fmla="*/ 3977671 w 3977671"/>
              <a:gd name="connsiteY2" fmla="*/ 6857999 h 6857999"/>
              <a:gd name="connsiteX3" fmla="*/ 3977669 w 3977671"/>
              <a:gd name="connsiteY3" fmla="*/ 6857999 h 6857999"/>
              <a:gd name="connsiteX4" fmla="*/ 2140932 w 3977671"/>
              <a:gd name="connsiteY4" fmla="*/ 6857999 h 6857999"/>
              <a:gd name="connsiteX5" fmla="*/ 0 w 3977671"/>
              <a:gd name="connsiteY5" fmla="*/ 6857999 h 6857999"/>
              <a:gd name="connsiteX6" fmla="*/ 36600 w 3977671"/>
              <a:gd name="connsiteY6" fmla="*/ 6457387 h 6857999"/>
              <a:gd name="connsiteX7" fmla="*/ 2546025 w 3977671"/>
              <a:gd name="connsiteY7" fmla="*/ 9048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7671" h="6857999">
                <a:moveTo>
                  <a:pt x="2614558" y="0"/>
                </a:moveTo>
                <a:lnTo>
                  <a:pt x="3977671" y="0"/>
                </a:lnTo>
                <a:lnTo>
                  <a:pt x="3977671" y="6857999"/>
                </a:lnTo>
                <a:lnTo>
                  <a:pt x="3977669" y="6857999"/>
                </a:lnTo>
                <a:lnTo>
                  <a:pt x="2140932" y="6857999"/>
                </a:lnTo>
                <a:lnTo>
                  <a:pt x="0" y="6857999"/>
                </a:lnTo>
                <a:lnTo>
                  <a:pt x="36600" y="6457387"/>
                </a:lnTo>
                <a:cubicBezTo>
                  <a:pt x="272965" y="4288068"/>
                  <a:pt x="1127952" y="2029609"/>
                  <a:pt x="2546025" y="904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1894F95-F1D8-D770-C460-8ADC36AD5E8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8689703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0" y="430439"/>
            <a:ext cx="8689703" cy="116351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41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57FCCC98-FFAC-8C09-559C-DF7B70AE21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47698" y="-1"/>
            <a:ext cx="4544302" cy="6858001"/>
          </a:xfrm>
          <a:custGeom>
            <a:avLst/>
            <a:gdLst>
              <a:gd name="connsiteX0" fmla="*/ 0 w 4544302"/>
              <a:gd name="connsiteY0" fmla="*/ 0 h 6858001"/>
              <a:gd name="connsiteX1" fmla="*/ 802781 w 4544302"/>
              <a:gd name="connsiteY1" fmla="*/ 1 h 6858001"/>
              <a:gd name="connsiteX2" fmla="*/ 950918 w 4544302"/>
              <a:gd name="connsiteY2" fmla="*/ 88191 h 6858001"/>
              <a:gd name="connsiteX3" fmla="*/ 1548408 w 4544302"/>
              <a:gd name="connsiteY3" fmla="*/ 401992 h 6858001"/>
              <a:gd name="connsiteX4" fmla="*/ 3965018 w 4544302"/>
              <a:gd name="connsiteY4" fmla="*/ 1181852 h 6858001"/>
              <a:gd name="connsiteX5" fmla="*/ 4266197 w 4544302"/>
              <a:gd name="connsiteY5" fmla="*/ 1230434 h 6858001"/>
              <a:gd name="connsiteX6" fmla="*/ 4544302 w 4544302"/>
              <a:gd name="connsiteY6" fmla="*/ 1266041 h 6858001"/>
              <a:gd name="connsiteX7" fmla="*/ 4544302 w 4544302"/>
              <a:gd name="connsiteY7" fmla="*/ 6858000 h 6858001"/>
              <a:gd name="connsiteX8" fmla="*/ 1322194 w 4544302"/>
              <a:gd name="connsiteY8" fmla="*/ 6858001 h 6858001"/>
              <a:gd name="connsiteX9" fmla="*/ 1409662 w 4544302"/>
              <a:gd name="connsiteY9" fmla="*/ 6336467 h 6858001"/>
              <a:gd name="connsiteX10" fmla="*/ 1412235 w 4544302"/>
              <a:gd name="connsiteY10" fmla="*/ 3842533 h 6858001"/>
              <a:gd name="connsiteX11" fmla="*/ 38106 w 4544302"/>
              <a:gd name="connsiteY11" fmla="*/ 5817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44302" h="6858001">
                <a:moveTo>
                  <a:pt x="0" y="0"/>
                </a:moveTo>
                <a:lnTo>
                  <a:pt x="802781" y="1"/>
                </a:lnTo>
                <a:lnTo>
                  <a:pt x="950918" y="88191"/>
                </a:lnTo>
                <a:cubicBezTo>
                  <a:pt x="1146572" y="200016"/>
                  <a:pt x="1345847" y="304689"/>
                  <a:pt x="1548408" y="401992"/>
                </a:cubicBezTo>
                <a:cubicBezTo>
                  <a:pt x="2315759" y="770436"/>
                  <a:pt x="3128670" y="1032957"/>
                  <a:pt x="3965018" y="1181852"/>
                </a:cubicBezTo>
                <a:cubicBezTo>
                  <a:pt x="4065227" y="1199695"/>
                  <a:pt x="4165635" y="1215890"/>
                  <a:pt x="4266197" y="1230434"/>
                </a:cubicBezTo>
                <a:lnTo>
                  <a:pt x="4544302" y="1266041"/>
                </a:lnTo>
                <a:lnTo>
                  <a:pt x="4544302" y="6858000"/>
                </a:lnTo>
                <a:lnTo>
                  <a:pt x="1322194" y="6858001"/>
                </a:lnTo>
                <a:lnTo>
                  <a:pt x="1409662" y="6336467"/>
                </a:lnTo>
                <a:cubicBezTo>
                  <a:pt x="1522555" y="5513549"/>
                  <a:pt x="1523522" y="4674609"/>
                  <a:pt x="1412235" y="3842533"/>
                </a:cubicBezTo>
                <a:cubicBezTo>
                  <a:pt x="1231912" y="2494922"/>
                  <a:pt x="762482" y="1207928"/>
                  <a:pt x="38106" y="5817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55B9D2FE-C84A-C7D9-BE0E-AB6FF35BF45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22968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722968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34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">
            <a:extLst>
              <a:ext uri="{FF2B5EF4-FFF2-40B4-BE49-F238E27FC236}">
                <a16:creationId xmlns:a16="http://schemas.microsoft.com/office/drawing/2014/main" id="{1B77DD16-9C47-3EF0-B724-EEFA502B940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1998 w 12192000"/>
              <a:gd name="connsiteY0" fmla="*/ 2053771 h 6858000"/>
              <a:gd name="connsiteX1" fmla="*/ 12192000 w 12192000"/>
              <a:gd name="connsiteY1" fmla="*/ 2053771 h 6858000"/>
              <a:gd name="connsiteX2" fmla="*/ 12192000 w 12192000"/>
              <a:gd name="connsiteY2" fmla="*/ 6858000 h 6858000"/>
              <a:gd name="connsiteX3" fmla="*/ 12191999 w 12192000"/>
              <a:gd name="connsiteY3" fmla="*/ 6858000 h 6858000"/>
              <a:gd name="connsiteX4" fmla="*/ 12191998 w 12192000"/>
              <a:gd name="connsiteY4" fmla="*/ 6857999 h 6858000"/>
              <a:gd name="connsiteX5" fmla="*/ 12191999 w 12192000"/>
              <a:gd name="connsiteY5" fmla="*/ 6857999 h 6858000"/>
              <a:gd name="connsiteX6" fmla="*/ 0 w 12192000"/>
              <a:gd name="connsiteY6" fmla="*/ 0 h 6858000"/>
              <a:gd name="connsiteX7" fmla="*/ 5828373 w 12192000"/>
              <a:gd name="connsiteY7" fmla="*/ 0 h 6858000"/>
              <a:gd name="connsiteX8" fmla="*/ 5828373 w 12192000"/>
              <a:gd name="connsiteY8" fmla="*/ 2926 h 6858000"/>
              <a:gd name="connsiteX9" fmla="*/ 5973263 w 12192000"/>
              <a:gd name="connsiteY9" fmla="*/ 242198 h 6858000"/>
              <a:gd name="connsiteX10" fmla="*/ 7545499 w 12192000"/>
              <a:gd name="connsiteY10" fmla="*/ 4826405 h 6858000"/>
              <a:gd name="connsiteX11" fmla="*/ 7654107 w 12192000"/>
              <a:gd name="connsiteY11" fmla="*/ 6466909 h 6858000"/>
              <a:gd name="connsiteX12" fmla="*/ 7647109 w 12192000"/>
              <a:gd name="connsiteY12" fmla="*/ 6857999 h 6858000"/>
              <a:gd name="connsiteX13" fmla="*/ 7787139 w 12192000"/>
              <a:gd name="connsiteY13" fmla="*/ 6857999 h 6858000"/>
              <a:gd name="connsiteX14" fmla="*/ 7787139 w 12192000"/>
              <a:gd name="connsiteY14" fmla="*/ 6858000 h 6858000"/>
              <a:gd name="connsiteX15" fmla="*/ 2177143 w 12192000"/>
              <a:gd name="connsiteY15" fmla="*/ 6858000 h 6858000"/>
              <a:gd name="connsiteX16" fmla="*/ 2133600 w 12192000"/>
              <a:gd name="connsiteY16" fmla="*/ 6858000 h 6858000"/>
              <a:gd name="connsiteX17" fmla="*/ 1 w 12192000"/>
              <a:gd name="connsiteY17" fmla="*/ 6858000 h 6858000"/>
              <a:gd name="connsiteX18" fmla="*/ 0 w 12192000"/>
              <a:gd name="connsiteY18" fmla="*/ 6858000 h 6858000"/>
              <a:gd name="connsiteX19" fmla="*/ 0 w 12192000"/>
              <a:gd name="connsiteY19" fmla="*/ 5464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2191998" y="2053771"/>
                </a:moveTo>
                <a:lnTo>
                  <a:pt x="12192000" y="2053771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8" y="6857999"/>
                </a:lnTo>
                <a:lnTo>
                  <a:pt x="12191999" y="6857999"/>
                </a:lnTo>
                <a:close/>
                <a:moveTo>
                  <a:pt x="0" y="0"/>
                </a:moveTo>
                <a:lnTo>
                  <a:pt x="5828373" y="0"/>
                </a:lnTo>
                <a:lnTo>
                  <a:pt x="5828373" y="2926"/>
                </a:lnTo>
                <a:lnTo>
                  <a:pt x="5973263" y="242198"/>
                </a:lnTo>
                <a:cubicBezTo>
                  <a:pt x="6793047" y="1651820"/>
                  <a:pt x="7328633" y="3205700"/>
                  <a:pt x="7545499" y="4826405"/>
                </a:cubicBezTo>
                <a:cubicBezTo>
                  <a:pt x="7618502" y="5372238"/>
                  <a:pt x="7654686" y="5920324"/>
                  <a:pt x="7654107" y="6466909"/>
                </a:cubicBezTo>
                <a:lnTo>
                  <a:pt x="7647109" y="6857999"/>
                </a:lnTo>
                <a:lnTo>
                  <a:pt x="7787139" y="6857999"/>
                </a:lnTo>
                <a:lnTo>
                  <a:pt x="7787139" y="6858000"/>
                </a:lnTo>
                <a:lnTo>
                  <a:pt x="2177143" y="6858000"/>
                </a:lnTo>
                <a:lnTo>
                  <a:pt x="2133600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5464629"/>
                </a:ln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6DF06240-7ACF-D7A1-1D2D-65722AD80F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39513" y="-1"/>
            <a:ext cx="6152489" cy="6858001"/>
          </a:xfrm>
          <a:custGeom>
            <a:avLst/>
            <a:gdLst>
              <a:gd name="connsiteX0" fmla="*/ 920088 w 6152489"/>
              <a:gd name="connsiteY0" fmla="*/ 0 h 6858001"/>
              <a:gd name="connsiteX1" fmla="*/ 6152488 w 6152489"/>
              <a:gd name="connsiteY1" fmla="*/ 0 h 6858001"/>
              <a:gd name="connsiteX2" fmla="*/ 6152488 w 6152489"/>
              <a:gd name="connsiteY2" fmla="*/ 1642191 h 6858001"/>
              <a:gd name="connsiteX3" fmla="*/ 6152489 w 6152489"/>
              <a:gd name="connsiteY3" fmla="*/ 1642191 h 6858001"/>
              <a:gd name="connsiteX4" fmla="*/ 6152488 w 6152489"/>
              <a:gd name="connsiteY4" fmla="*/ 6858000 h 6858001"/>
              <a:gd name="connsiteX5" fmla="*/ 1849761 w 6152489"/>
              <a:gd name="connsiteY5" fmla="*/ 6858001 h 6858001"/>
              <a:gd name="connsiteX6" fmla="*/ 1858180 w 6152489"/>
              <a:gd name="connsiteY6" fmla="*/ 6695017 h 6858001"/>
              <a:gd name="connsiteX7" fmla="*/ 1763063 w 6152489"/>
              <a:gd name="connsiteY7" fmla="*/ 4769657 h 6858001"/>
              <a:gd name="connsiteX8" fmla="*/ 69923 w 6152489"/>
              <a:gd name="connsiteY8" fmla="*/ 106747 h 6858001"/>
              <a:gd name="connsiteX9" fmla="*/ 0 w 6152489"/>
              <a:gd name="connsiteY9" fmla="*/ 1 h 6858001"/>
              <a:gd name="connsiteX10" fmla="*/ 920088 w 6152489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52489" h="6858001">
                <a:moveTo>
                  <a:pt x="920088" y="0"/>
                </a:moveTo>
                <a:lnTo>
                  <a:pt x="6152488" y="0"/>
                </a:lnTo>
                <a:lnTo>
                  <a:pt x="6152488" y="1642191"/>
                </a:lnTo>
                <a:lnTo>
                  <a:pt x="6152489" y="1642191"/>
                </a:lnTo>
                <a:lnTo>
                  <a:pt x="6152488" y="6858000"/>
                </a:lnTo>
                <a:lnTo>
                  <a:pt x="1849761" y="6858001"/>
                </a:lnTo>
                <a:lnTo>
                  <a:pt x="1858180" y="6695017"/>
                </a:lnTo>
                <a:cubicBezTo>
                  <a:pt x="1880437" y="6054517"/>
                  <a:pt x="1848763" y="5410436"/>
                  <a:pt x="1763063" y="4769657"/>
                </a:cubicBezTo>
                <a:cubicBezTo>
                  <a:pt x="1540876" y="3109195"/>
                  <a:pt x="962467" y="1523421"/>
                  <a:pt x="69923" y="106747"/>
                </a:cubicBezTo>
                <a:lnTo>
                  <a:pt x="0" y="1"/>
                </a:lnTo>
                <a:lnTo>
                  <a:pt x="920088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C9C18B21-5EC3-010A-FE94-296A536CE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F66E64F-1EA4-7BC5-6993-7FA2CB7FE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A052234E-3B47-91AF-30F8-372BBA99A6D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  <p:sp>
        <p:nvSpPr>
          <p:cNvPr id="3" name="Subtitle">
            <a:extLst>
              <a:ext uri="{FF2B5EF4-FFF2-40B4-BE49-F238E27FC236}">
                <a16:creationId xmlns:a16="http://schemas.microsoft.com/office/drawing/2014/main" id="{EFDA3453-00D0-A110-7E79-F629D8CBC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00" y="3595235"/>
            <a:ext cx="5264150" cy="330860"/>
          </a:xfrm>
        </p:spPr>
        <p:txBody>
          <a:bodyPr rIns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CDA32E4-CE22-F6B5-538A-5137CF773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00" y="2349452"/>
            <a:ext cx="5264150" cy="1218795"/>
          </a:xfrm>
        </p:spPr>
        <p:txBody>
          <a:bodyPr rIns="0" anchor="b">
            <a:sp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297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v1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42FCC7F5-1CBB-2F6A-8F58-83D9855A3EBD}"/>
              </a:ext>
            </a:extLst>
          </p:cNvPr>
          <p:cNvSpPr/>
          <p:nvPr userDrawn="1"/>
        </p:nvSpPr>
        <p:spPr>
          <a:xfrm>
            <a:off x="8305566" y="1"/>
            <a:ext cx="3886434" cy="6857999"/>
          </a:xfrm>
          <a:custGeom>
            <a:avLst/>
            <a:gdLst>
              <a:gd name="connsiteX0" fmla="*/ 259631 w 3886434"/>
              <a:gd name="connsiteY0" fmla="*/ 0 h 6857999"/>
              <a:gd name="connsiteX1" fmla="*/ 3886433 w 3886434"/>
              <a:gd name="connsiteY1" fmla="*/ 0 h 6857999"/>
              <a:gd name="connsiteX2" fmla="*/ 3886434 w 3886434"/>
              <a:gd name="connsiteY2" fmla="*/ 6857999 h 6857999"/>
              <a:gd name="connsiteX3" fmla="*/ 0 w 3886434"/>
              <a:gd name="connsiteY3" fmla="*/ 6857999 h 6857999"/>
              <a:gd name="connsiteX4" fmla="*/ 56314 w 3886434"/>
              <a:gd name="connsiteY4" fmla="*/ 6695176 h 6857999"/>
              <a:gd name="connsiteX5" fmla="*/ 524511 w 3886434"/>
              <a:gd name="connsiteY5" fmla="*/ 4658517 h 6857999"/>
              <a:gd name="connsiteX6" fmla="*/ 527887 w 3886434"/>
              <a:gd name="connsiteY6" fmla="*/ 1386521 h 6857999"/>
              <a:gd name="connsiteX7" fmla="*/ 280032 w 3886434"/>
              <a:gd name="connsiteY7" fmla="*/ 76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6434" h="6857999">
                <a:moveTo>
                  <a:pt x="259631" y="0"/>
                </a:moveTo>
                <a:lnTo>
                  <a:pt x="3886433" y="0"/>
                </a:lnTo>
                <a:lnTo>
                  <a:pt x="3886434" y="6857999"/>
                </a:lnTo>
                <a:lnTo>
                  <a:pt x="0" y="6857999"/>
                </a:lnTo>
                <a:lnTo>
                  <a:pt x="56314" y="6695176"/>
                </a:lnTo>
                <a:cubicBezTo>
                  <a:pt x="271299" y="6040952"/>
                  <a:pt x="428316" y="5358680"/>
                  <a:pt x="524511" y="4658517"/>
                </a:cubicBezTo>
                <a:cubicBezTo>
                  <a:pt x="672625" y="3578864"/>
                  <a:pt x="673893" y="2478189"/>
                  <a:pt x="527887" y="1386521"/>
                </a:cubicBezTo>
                <a:cubicBezTo>
                  <a:pt x="468742" y="944510"/>
                  <a:pt x="385889" y="507471"/>
                  <a:pt x="280032" y="769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94E0E3D7-08A2-4C06-6694-57BCFC6D03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0940" y="2"/>
            <a:ext cx="3681061" cy="6857999"/>
          </a:xfrm>
          <a:custGeom>
            <a:avLst/>
            <a:gdLst>
              <a:gd name="connsiteX0" fmla="*/ 3681061 w 3681061"/>
              <a:gd name="connsiteY0" fmla="*/ 0 h 6857999"/>
              <a:gd name="connsiteX1" fmla="*/ 3681061 w 3681061"/>
              <a:gd name="connsiteY1" fmla="*/ 6857999 h 6857999"/>
              <a:gd name="connsiteX2" fmla="*/ 0 w 3681061"/>
              <a:gd name="connsiteY2" fmla="*/ 6857999 h 6857999"/>
              <a:gd name="connsiteX3" fmla="*/ 56315 w 3681061"/>
              <a:gd name="connsiteY3" fmla="*/ 6695177 h 6857999"/>
              <a:gd name="connsiteX4" fmla="*/ 524512 w 3681061"/>
              <a:gd name="connsiteY4" fmla="*/ 4658517 h 6857999"/>
              <a:gd name="connsiteX5" fmla="*/ 527887 w 3681061"/>
              <a:gd name="connsiteY5" fmla="*/ 1386521 h 6857999"/>
              <a:gd name="connsiteX6" fmla="*/ 280033 w 3681061"/>
              <a:gd name="connsiteY6" fmla="*/ 76972 h 6857999"/>
              <a:gd name="connsiteX7" fmla="*/ 259632 w 3681061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81061" h="6857999">
                <a:moveTo>
                  <a:pt x="3681061" y="0"/>
                </a:moveTo>
                <a:lnTo>
                  <a:pt x="3681061" y="6857999"/>
                </a:lnTo>
                <a:lnTo>
                  <a:pt x="0" y="6857999"/>
                </a:lnTo>
                <a:lnTo>
                  <a:pt x="56315" y="6695177"/>
                </a:lnTo>
                <a:cubicBezTo>
                  <a:pt x="271300" y="6040953"/>
                  <a:pt x="428316" y="5358680"/>
                  <a:pt x="524512" y="4658517"/>
                </a:cubicBezTo>
                <a:cubicBezTo>
                  <a:pt x="672626" y="3578864"/>
                  <a:pt x="673894" y="2478190"/>
                  <a:pt x="527887" y="1386521"/>
                </a:cubicBezTo>
                <a:cubicBezTo>
                  <a:pt x="468743" y="944511"/>
                  <a:pt x="385890" y="507471"/>
                  <a:pt x="280033" y="76972"/>
                </a:cubicBezTo>
                <a:lnTo>
                  <a:pt x="259632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FF802C7F-8263-1A5D-DB9C-36ED9AA107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223" y="1175657"/>
            <a:ext cx="7419975" cy="1318951"/>
          </a:xfrm>
        </p:spPr>
        <p:txBody>
          <a:bodyPr>
            <a:spAutoFit/>
          </a:bodyPr>
          <a:lstStyle>
            <a:lvl1pPr marL="0" indent="0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71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v2">
    <p:bg>
      <p:bgPr>
        <a:solidFill>
          <a:srgbClr val="005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AA377058-FAF8-DC8F-CB35-66A9F5BB6F7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  <p:sp>
        <p:nvSpPr>
          <p:cNvPr id="10" name="Text Placeholder">
            <a:extLst>
              <a:ext uri="{FF2B5EF4-FFF2-40B4-BE49-F238E27FC236}">
                <a16:creationId xmlns:a16="http://schemas.microsoft.com/office/drawing/2014/main" id="{FF802C7F-8263-1A5D-DB9C-36ED9AA107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224" y="754743"/>
            <a:ext cx="10607542" cy="553998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3000"/>
              </a:spcBef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52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0" name="Chart Placeholder 4">
            <a:extLst>
              <a:ext uri="{FF2B5EF4-FFF2-40B4-BE49-F238E27FC236}">
                <a16:creationId xmlns:a16="http://schemas.microsoft.com/office/drawing/2014/main" id="{FA89125C-B70D-975B-7A63-CBE21D76F3EB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335213" y="389054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" name="Chart Placeholder 3">
            <a:extLst>
              <a:ext uri="{FF2B5EF4-FFF2-40B4-BE49-F238E27FC236}">
                <a16:creationId xmlns:a16="http://schemas.microsoft.com/office/drawing/2014/main" id="{0D53F1C8-4FE7-FFF6-BC99-EC539DCAF5F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17513" y="389054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9" name="Chart Placeholder 2">
            <a:extLst>
              <a:ext uri="{FF2B5EF4-FFF2-40B4-BE49-F238E27FC236}">
                <a16:creationId xmlns:a16="http://schemas.microsoft.com/office/drawing/2014/main" id="{CF167D67-1CEF-F10E-6BC1-7FBCF6A201E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335213" y="159385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Chart Placeholder 1">
            <a:extLst>
              <a:ext uri="{FF2B5EF4-FFF2-40B4-BE49-F238E27FC236}">
                <a16:creationId xmlns:a16="http://schemas.microsoft.com/office/drawing/2014/main" id="{44ECD814-5FD8-20B2-8CCE-F47A806FE53D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17513" y="159385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0B756A15-FE4B-E9F3-8307-14B2F72CA9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991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24F01C4-2B19-340F-A78D-4ED301A321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80399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A352257-5FAB-E1DF-A7FC-E4DE86B682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48956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20F5D146-3BBB-AA8E-9F8D-A17AE39813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80399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0852D51-7926-5F68-472F-EA3CD22649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48956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66AA5EFC-56BC-9277-0261-D7484079F7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7513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5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414395B4-E61D-DC86-E6B8-C1801065B1C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75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D41DAB5-8F52-A86C-C0A5-AEF8B9E504E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131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9E2979E7-27D8-63F5-19B4-383BB3E8E0B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131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8C43073-5135-F539-C22F-88B73C3A889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087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D28E9351-A4D3-B210-2C69-A7E86D2B517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2087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38307BA-195B-3923-0184-2D9BEA8329B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1043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939091B0-9264-16A8-B0C7-218DEE57C6D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1043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636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1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414395B4-E61D-DC86-E6B8-C1801065B1C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7513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0B4E288-A0CE-02B2-F264-8882710E3CB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37240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46FB7A4C-EF81-81EF-FB64-8E6F31824F8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37240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B886551-1962-0035-602F-5A9235BAA12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56424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1AAE9975-85F3-5600-F5CB-22324C85A0D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256424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51E32C9-54C4-275D-5C56-873F99E6125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16514" y="5450936"/>
            <a:ext cx="3518065" cy="67197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1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1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5804F8E5-8B64-D363-E7A8-04370F369E4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16514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98EF9B7-C862-895D-2BF1-C38C34D7A3B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36241" y="5450936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561451DE-FCF2-5B58-7157-7DAC8D56E9B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336241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5BF025E-27C8-33B5-10D6-1FC808F2E98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255425" y="5450936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E7FFD1E0-34A9-16B1-1A07-378CB2636A9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255425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38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50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818A39B6-BCC2-E5A5-2ED7-23E50F6102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7512" y="1579817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CA5F3FF7-F334-4C2A-E7C8-640D39B22F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43745" y="1579817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F9DA3668-1BD5-883F-9DB4-FF629A6454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745" y="3944009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6871F26F-4E54-88F3-2763-A4C70A94394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7512" y="3944009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2974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C652FD86-5D6F-4A1D-01DF-08A236AA6D8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17513" y="4834579"/>
            <a:ext cx="11355387" cy="937107"/>
          </a:xfrm>
          <a:solidFill>
            <a:srgbClr val="F4F4F4"/>
          </a:solidFill>
          <a:ln>
            <a:solidFill>
              <a:srgbClr val="D3D3D3"/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400" i="1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11AD44AA-1D1E-5049-44D7-D5DB63B635D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454188" y="4180864"/>
            <a:ext cx="2936745" cy="307777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8991A70D-AEEB-7808-012E-B06172E36EF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423520" y="4180864"/>
            <a:ext cx="3241212" cy="307777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797207B3-D3E3-A475-82A1-91A6582B2E1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307847" y="4180864"/>
            <a:ext cx="1609725" cy="307777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05727092-02A8-C388-040D-0DD3BBD2CE6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725687" y="1711885"/>
            <a:ext cx="2751861" cy="1538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0482FB36-9C48-6B56-6B11-85AE066DB2C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012334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35B91A99-A159-8B2B-8144-BB8D0FAD265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157042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E2E3F073-C375-DC2F-44EC-F745E4579AE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301750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80E9747F-C824-A476-97AD-96C70E2F5CA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04550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4B9F71E-798B-9B8D-F2B1-F90C96DD2C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8725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4B6365E3-F0E4-C181-AD5E-FAF29BC2F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2899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5A2690B1-22A3-FBEA-3666-ACD23770D1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7074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D91CB7E-5124-1939-AFE6-BDAC6FA625E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1248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019ADF7E-4D10-D256-C2A4-9D3BF4419C6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423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20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D46CA92D-3E35-1C81-A4DB-FA5A39D8ACF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138113" y="3115920"/>
            <a:ext cx="3255963" cy="2736241"/>
          </a:xfrm>
          <a:prstGeom prst="roundRect">
            <a:avLst>
              <a:gd name="adj" fmla="val 4369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465019FB-ECD6-7209-C53F-1B7BEBADA0E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139111" y="2576007"/>
            <a:ext cx="3255963" cy="430304"/>
          </a:xfrm>
          <a:prstGeom prst="roundRect">
            <a:avLst/>
          </a:prstGeom>
          <a:solidFill>
            <a:schemeClr val="accent4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CB76B9A4-62A1-D718-55A5-F39DA9E1E0D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467519" y="3115921"/>
            <a:ext cx="3255963" cy="2736241"/>
          </a:xfrm>
          <a:prstGeom prst="roundRect">
            <a:avLst>
              <a:gd name="adj" fmla="val 4636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805E9E6-81AF-3066-020A-91340435907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68018" y="2576007"/>
            <a:ext cx="3255963" cy="430304"/>
          </a:xfrm>
          <a:prstGeom prst="round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F923510-CD89-BC09-8E90-4BB7BBA91F0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96925" y="3115922"/>
            <a:ext cx="3255963" cy="2736241"/>
          </a:xfrm>
          <a:prstGeom prst="roundRect">
            <a:avLst>
              <a:gd name="adj" fmla="val 4102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837F30D-AFBD-B126-5865-FFD894E92FC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96925" y="2576007"/>
            <a:ext cx="3255963" cy="430304"/>
          </a:xfrm>
          <a:prstGeom prst="roundRect">
            <a:avLst/>
          </a:prstGeom>
          <a:solidFill>
            <a:srgbClr val="001D6E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DC88E1AA-D380-4CEF-39E9-E1BA93624F0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96924" y="1976511"/>
            <a:ext cx="10598150" cy="430304"/>
          </a:xfrm>
          <a:prstGeom prst="roundRect">
            <a:avLst/>
          </a:prstGeom>
          <a:solidFill>
            <a:srgbClr val="F4F4F4"/>
          </a:solidFill>
          <a:ln>
            <a:solidFill>
              <a:srgbClr val="D3D3D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rgbClr val="005DBA"/>
                </a:solidFill>
                <a:latin typeface="+mj-lt"/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83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5255F70D-923B-D489-B2A9-4739A29CE0FC}"/>
              </a:ext>
            </a:extLst>
          </p:cNvPr>
          <p:cNvSpPr/>
          <p:nvPr userDrawn="1"/>
        </p:nvSpPr>
        <p:spPr>
          <a:xfrm>
            <a:off x="10946158" y="4838744"/>
            <a:ext cx="1245843" cy="2019256"/>
          </a:xfrm>
          <a:custGeom>
            <a:avLst/>
            <a:gdLst>
              <a:gd name="connsiteX0" fmla="*/ 1245843 w 1245843"/>
              <a:gd name="connsiteY0" fmla="*/ 0 h 2019256"/>
              <a:gd name="connsiteX1" fmla="*/ 1245843 w 1245843"/>
              <a:gd name="connsiteY1" fmla="*/ 2019256 h 2019256"/>
              <a:gd name="connsiteX2" fmla="*/ 0 w 1245843"/>
              <a:gd name="connsiteY2" fmla="*/ 2019256 h 2019256"/>
              <a:gd name="connsiteX3" fmla="*/ 122600 w 1245843"/>
              <a:gd name="connsiteY3" fmla="*/ 1754048 h 2019256"/>
              <a:gd name="connsiteX4" fmla="*/ 404883 w 1245843"/>
              <a:gd name="connsiteY4" fmla="*/ 1217183 h 2019256"/>
              <a:gd name="connsiteX5" fmla="*/ 1020799 w 1245843"/>
              <a:gd name="connsiteY5" fmla="*/ 280326 h 201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5843" h="2019256">
                <a:moveTo>
                  <a:pt x="1245843" y="0"/>
                </a:moveTo>
                <a:lnTo>
                  <a:pt x="1245843" y="2019256"/>
                </a:lnTo>
                <a:lnTo>
                  <a:pt x="0" y="2019256"/>
                </a:lnTo>
                <a:lnTo>
                  <a:pt x="122600" y="1754048"/>
                </a:lnTo>
                <a:cubicBezTo>
                  <a:pt x="210112" y="1572915"/>
                  <a:pt x="304233" y="1393850"/>
                  <a:pt x="404883" y="1217183"/>
                </a:cubicBezTo>
                <a:cubicBezTo>
                  <a:pt x="591122" y="890616"/>
                  <a:pt x="797450" y="577278"/>
                  <a:pt x="1020799" y="2803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33E74535-E2EB-87C9-38F6-C3F78D0388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14331" y="1"/>
            <a:ext cx="3977671" cy="6857999"/>
          </a:xfrm>
          <a:custGeom>
            <a:avLst/>
            <a:gdLst>
              <a:gd name="connsiteX0" fmla="*/ 3977667 w 3977671"/>
              <a:gd name="connsiteY0" fmla="*/ 4416370 h 6857999"/>
              <a:gd name="connsiteX1" fmla="*/ 3886130 w 3977671"/>
              <a:gd name="connsiteY1" fmla="*/ 4516593 h 6857999"/>
              <a:gd name="connsiteX2" fmla="*/ 2922814 w 3977671"/>
              <a:gd name="connsiteY2" fmla="*/ 5886189 h 6857999"/>
              <a:gd name="connsiteX3" fmla="*/ 2514232 w 3977671"/>
              <a:gd name="connsiteY3" fmla="*/ 6696263 h 6857999"/>
              <a:gd name="connsiteX4" fmla="*/ 2446085 w 3977671"/>
              <a:gd name="connsiteY4" fmla="*/ 6857998 h 6857999"/>
              <a:gd name="connsiteX5" fmla="*/ 3977668 w 3977671"/>
              <a:gd name="connsiteY5" fmla="*/ 6857997 h 6857999"/>
              <a:gd name="connsiteX6" fmla="*/ 2614558 w 3977671"/>
              <a:gd name="connsiteY6" fmla="*/ 0 h 6857999"/>
              <a:gd name="connsiteX7" fmla="*/ 3977671 w 3977671"/>
              <a:gd name="connsiteY7" fmla="*/ 0 h 6857999"/>
              <a:gd name="connsiteX8" fmla="*/ 3977671 w 3977671"/>
              <a:gd name="connsiteY8" fmla="*/ 6857999 h 6857999"/>
              <a:gd name="connsiteX9" fmla="*/ 0 w 3977671"/>
              <a:gd name="connsiteY9" fmla="*/ 6857999 h 6857999"/>
              <a:gd name="connsiteX10" fmla="*/ 36600 w 3977671"/>
              <a:gd name="connsiteY10" fmla="*/ 6457387 h 6857999"/>
              <a:gd name="connsiteX11" fmla="*/ 2546025 w 3977671"/>
              <a:gd name="connsiteY11" fmla="*/ 9048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77671" h="6857999">
                <a:moveTo>
                  <a:pt x="3977667" y="4416370"/>
                </a:moveTo>
                <a:lnTo>
                  <a:pt x="3886130" y="4516593"/>
                </a:lnTo>
                <a:cubicBezTo>
                  <a:pt x="3526734" y="4936253"/>
                  <a:pt x="3202172" y="5396340"/>
                  <a:pt x="2922814" y="5886189"/>
                </a:cubicBezTo>
                <a:cubicBezTo>
                  <a:pt x="2771841" y="6151190"/>
                  <a:pt x="2635553" y="6421587"/>
                  <a:pt x="2514232" y="6696263"/>
                </a:cubicBezTo>
                <a:lnTo>
                  <a:pt x="2446085" y="6857998"/>
                </a:lnTo>
                <a:lnTo>
                  <a:pt x="3977668" y="6857997"/>
                </a:lnTo>
                <a:close/>
                <a:moveTo>
                  <a:pt x="2614558" y="0"/>
                </a:moveTo>
                <a:lnTo>
                  <a:pt x="3977671" y="0"/>
                </a:lnTo>
                <a:lnTo>
                  <a:pt x="3977671" y="6857999"/>
                </a:lnTo>
                <a:lnTo>
                  <a:pt x="0" y="6857999"/>
                </a:lnTo>
                <a:lnTo>
                  <a:pt x="36600" y="6457387"/>
                </a:lnTo>
                <a:cubicBezTo>
                  <a:pt x="272965" y="4288068"/>
                  <a:pt x="1127952" y="2029609"/>
                  <a:pt x="2546025" y="904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D907626-D6E6-81A7-A56F-7D07A4B565A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585098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E0460C-A696-FD8B-9C41-AE27CD822E8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01555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1C958507-B8B3-744F-2368-9C7B673C70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7513" y="937060"/>
            <a:ext cx="8689975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0" y="430440"/>
            <a:ext cx="8689703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813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C44FCE4-74C4-F8B6-3E06-9D47CB2FB6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79899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633D"/>
                </a:solidFill>
              </a:defRPr>
            </a:lvl1pPr>
            <a:lvl2pPr marL="0" indent="0">
              <a:spcBef>
                <a:spcPts val="600"/>
              </a:spcBef>
              <a:buNone/>
              <a:defRPr>
                <a:solidFill>
                  <a:srgbClr val="000000"/>
                </a:solidFill>
              </a:defRPr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CBCA3656-6067-155D-F6AD-87627447B8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79899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>
                <a:solidFill>
                  <a:srgbClr val="000000"/>
                </a:solidFill>
              </a:defRPr>
            </a:lvl2pPr>
            <a:lvl3pPr marL="180975" indent="-180975"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21E9A6F-58D2-BF68-9106-C49BED9BE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8706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5DBA"/>
                </a:solidFill>
              </a:defRPr>
            </a:lvl1pPr>
            <a:lvl2pPr marL="0" indent="0">
              <a:spcBef>
                <a:spcPts val="600"/>
              </a:spcBef>
              <a:buNone/>
              <a:defRPr/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3E3D3CA-DCDB-0787-229A-6DE86D515C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48706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180975" indent="-180975">
              <a:defRPr/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3E957B-D7C9-0C34-316B-8DC8A53BB8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13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633D"/>
                </a:solidFill>
              </a:defRPr>
            </a:lvl1pPr>
            <a:lvl2pPr marL="0" indent="0">
              <a:spcBef>
                <a:spcPts val="600"/>
              </a:spcBef>
              <a:buNone/>
              <a:defRPr/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F51144E4-014F-B547-D44E-CFB9FC5963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7513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180975" indent="-180975">
              <a:defRPr/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FD684EED-C36D-9542-4138-93CB3F50B0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443198"/>
          </a:xfrm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806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7DD294BF-982D-4CD2-2AF8-41DFD84941D0}"/>
              </a:ext>
            </a:extLst>
          </p:cNvPr>
          <p:cNvSpPr/>
          <p:nvPr userDrawn="1"/>
        </p:nvSpPr>
        <p:spPr>
          <a:xfrm>
            <a:off x="11004666" y="2436116"/>
            <a:ext cx="1187334" cy="4421884"/>
          </a:xfrm>
          <a:custGeom>
            <a:avLst/>
            <a:gdLst>
              <a:gd name="connsiteX0" fmla="*/ 1187333 w 1187334"/>
              <a:gd name="connsiteY0" fmla="*/ 0 h 4421884"/>
              <a:gd name="connsiteX1" fmla="*/ 1187334 w 1187334"/>
              <a:gd name="connsiteY1" fmla="*/ 4421884 h 4421884"/>
              <a:gd name="connsiteX2" fmla="*/ 0 w 1187334"/>
              <a:gd name="connsiteY2" fmla="*/ 4421884 h 4421884"/>
              <a:gd name="connsiteX3" fmla="*/ 9171 w 1187334"/>
              <a:gd name="connsiteY3" fmla="*/ 4336458 h 4421884"/>
              <a:gd name="connsiteX4" fmla="*/ 1129166 w 1187334"/>
              <a:gd name="connsiteY4" fmla="*/ 129686 h 442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34" h="4421884">
                <a:moveTo>
                  <a:pt x="1187333" y="0"/>
                </a:moveTo>
                <a:lnTo>
                  <a:pt x="1187334" y="4421884"/>
                </a:lnTo>
                <a:lnTo>
                  <a:pt x="0" y="4421884"/>
                </a:lnTo>
                <a:lnTo>
                  <a:pt x="9171" y="4336458"/>
                </a:lnTo>
                <a:cubicBezTo>
                  <a:pt x="177758" y="2922782"/>
                  <a:pt x="553319" y="1464606"/>
                  <a:pt x="1129166" y="129686"/>
                </a:cubicBez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8D83F481-0CF8-D22C-24F0-1000219070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74340" y="0"/>
            <a:ext cx="6817661" cy="6858000"/>
          </a:xfrm>
          <a:custGeom>
            <a:avLst/>
            <a:gdLst>
              <a:gd name="connsiteX0" fmla="*/ 5339747 w 6817661"/>
              <a:gd name="connsiteY0" fmla="*/ 0 h 6858000"/>
              <a:gd name="connsiteX1" fmla="*/ 6817661 w 6817661"/>
              <a:gd name="connsiteY1" fmla="*/ 0 h 6858000"/>
              <a:gd name="connsiteX2" fmla="*/ 6817660 w 6817661"/>
              <a:gd name="connsiteY2" fmla="*/ 1744644 h 6858000"/>
              <a:gd name="connsiteX3" fmla="*/ 6664116 w 6817661"/>
              <a:gd name="connsiteY3" fmla="*/ 2039375 h 6858000"/>
              <a:gd name="connsiteX4" fmla="*/ 5288192 w 6817661"/>
              <a:gd name="connsiteY4" fmla="*/ 6695299 h 6858000"/>
              <a:gd name="connsiteX5" fmla="*/ 5270239 w 6817661"/>
              <a:gd name="connsiteY5" fmla="*/ 6858000 h 6858000"/>
              <a:gd name="connsiteX6" fmla="*/ 0 w 6817661"/>
              <a:gd name="connsiteY6" fmla="*/ 6858000 h 6858000"/>
              <a:gd name="connsiteX7" fmla="*/ 17956 w 6817661"/>
              <a:gd name="connsiteY7" fmla="*/ 6801841 h 6858000"/>
              <a:gd name="connsiteX8" fmla="*/ 5324709 w 6817661"/>
              <a:gd name="connsiteY8" fmla="*/ 968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17661" h="6858000">
                <a:moveTo>
                  <a:pt x="5339747" y="0"/>
                </a:moveTo>
                <a:lnTo>
                  <a:pt x="6817661" y="0"/>
                </a:lnTo>
                <a:lnTo>
                  <a:pt x="6817660" y="1744644"/>
                </a:lnTo>
                <a:lnTo>
                  <a:pt x="6664116" y="2039375"/>
                </a:lnTo>
                <a:cubicBezTo>
                  <a:pt x="5957299" y="3487814"/>
                  <a:pt x="5483899" y="5122355"/>
                  <a:pt x="5288192" y="6695299"/>
                </a:cubicBezTo>
                <a:lnTo>
                  <a:pt x="5270239" y="6858000"/>
                </a:lnTo>
                <a:lnTo>
                  <a:pt x="0" y="6858000"/>
                </a:lnTo>
                <a:lnTo>
                  <a:pt x="17956" y="6801841"/>
                </a:lnTo>
                <a:cubicBezTo>
                  <a:pt x="892166" y="4234032"/>
                  <a:pt x="2777389" y="1736485"/>
                  <a:pt x="5324709" y="9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4" y="4131808"/>
            <a:ext cx="3759200" cy="297774"/>
          </a:xfrm>
        </p:spPr>
        <p:txBody>
          <a:bodyPr rIns="36000">
            <a:sp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2260194"/>
            <a:ext cx="5544457" cy="1329595"/>
          </a:xfrm>
        </p:spPr>
        <p:txBody>
          <a:bodyPr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9D98CFC-6ADE-B1BE-C437-C981E9CC81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6630" y="262400"/>
            <a:ext cx="1442465" cy="144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0DFFE3B-8C6C-D684-64FC-DF3DF4E58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2766" y="6501203"/>
            <a:ext cx="531222" cy="1384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665A7BEC-DAE7-A4A6-E9F3-5BB4EF6D7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4172" y="6501203"/>
            <a:ext cx="9798594" cy="1384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730F31DA-9C6A-8F55-6A47-61014A924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011" y="1593954"/>
            <a:ext cx="11355977" cy="18097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EC638C01-36C0-A959-0A54-66D008A6A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BEC4C80-941F-47BE-34B9-7F3B4C708A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34683" y="6109055"/>
            <a:ext cx="701954" cy="7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85" r:id="rId3"/>
    <p:sldLayoutId id="2147483684" r:id="rId4"/>
    <p:sldLayoutId id="2147483686" r:id="rId5"/>
    <p:sldLayoutId id="2147483701" r:id="rId6"/>
    <p:sldLayoutId id="2147483702" r:id="rId7"/>
    <p:sldLayoutId id="2147483699" r:id="rId8"/>
    <p:sldLayoutId id="2147483704" r:id="rId9"/>
    <p:sldLayoutId id="2147483705" r:id="rId10"/>
    <p:sldLayoutId id="2147483706" r:id="rId11"/>
    <p:sldLayoutId id="2147483687" r:id="rId12"/>
    <p:sldLayoutId id="2147483650" r:id="rId13"/>
    <p:sldLayoutId id="2147483690" r:id="rId14"/>
    <p:sldLayoutId id="2147483691" r:id="rId15"/>
    <p:sldLayoutId id="2147483679" r:id="rId16"/>
    <p:sldLayoutId id="2147483688" r:id="rId17"/>
    <p:sldLayoutId id="2147483689" r:id="rId18"/>
    <p:sldLayoutId id="2147483666" r:id="rId19"/>
    <p:sldLayoutId id="2147483693" r:id="rId20"/>
    <p:sldLayoutId id="2147483695" r:id="rId21"/>
    <p:sldLayoutId id="2147483694" r:id="rId22"/>
    <p:sldLayoutId id="2147483671" r:id="rId23"/>
    <p:sldLayoutId id="2147483667" r:id="rId24"/>
    <p:sldLayoutId id="2147483669" r:id="rId25"/>
    <p:sldLayoutId id="2147483651" r:id="rId26"/>
    <p:sldLayoutId id="2147483672" r:id="rId27"/>
    <p:sldLayoutId id="2147483673" r:id="rId28"/>
    <p:sldLayoutId id="2147483674" r:id="rId29"/>
    <p:sldLayoutId id="2147483675" r:id="rId30"/>
    <p:sldLayoutId id="2147483696" r:id="rId31"/>
    <p:sldLayoutId id="2147483698" r:id="rId32"/>
    <p:sldLayoutId id="2147483680" r:id="rId33"/>
    <p:sldLayoutId id="2147483697" r:id="rId34"/>
    <p:sldLayoutId id="2147483681" r:id="rId35"/>
    <p:sldLayoutId id="2147483682" r:id="rId36"/>
    <p:sldLayoutId id="2147483676" r:id="rId37"/>
    <p:sldLayoutId id="2147483677" r:id="rId38"/>
    <p:sldLayoutId id="2147483678" r:id="rId3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462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Nunito Sans Normal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82563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00113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are.legalandgeneral.com/group-protection/?cid=DBNGPNatwestca001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25E2438-9D76-F0FA-8D41-8D8F7ADAC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700752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479689-4A1A-E907-6B86-F83B74BAA1C3}"/>
              </a:ext>
            </a:extLst>
          </p:cNvPr>
          <p:cNvSpPr txBox="1"/>
          <p:nvPr/>
        </p:nvSpPr>
        <p:spPr>
          <a:xfrm>
            <a:off x="9878289" y="240259"/>
            <a:ext cx="207818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+mj-lt"/>
              </a:rPr>
              <a:t>Get in touch</a:t>
            </a:r>
            <a:endParaRPr lang="en-GB" sz="1600" b="1" dirty="0">
              <a:latin typeface="+mj-lt"/>
            </a:endParaRPr>
          </a:p>
          <a:p>
            <a:endParaRPr lang="en-GB" sz="1200" dirty="0"/>
          </a:p>
          <a:p>
            <a:r>
              <a:rPr lang="en-GB" sz="1200" dirty="0"/>
              <a:t>To speak with them about any adult care related needs, call on: </a:t>
            </a:r>
          </a:p>
          <a:p>
            <a:endParaRPr lang="en-GB" sz="1600" dirty="0"/>
          </a:p>
          <a:p>
            <a:r>
              <a:rPr lang="en-GB" sz="1600" b="1" dirty="0"/>
              <a:t>0808 189 3195* </a:t>
            </a:r>
          </a:p>
          <a:p>
            <a:r>
              <a:rPr lang="en-GB" sz="1100" dirty="0"/>
              <a:t>Monday to Friday 9am – 5pm</a:t>
            </a:r>
          </a:p>
          <a:p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Open to </a:t>
            </a:r>
            <a:r>
              <a:rPr lang="en-GB" sz="1200" b="1" dirty="0"/>
              <a:t>all</a:t>
            </a:r>
            <a:r>
              <a:rPr lang="en-GB" sz="1200" dirty="0"/>
              <a:t> colleagues and family members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b="1" dirty="0"/>
              <a:t>Free</a:t>
            </a:r>
            <a:r>
              <a:rPr lang="en-GB" sz="1200" dirty="0"/>
              <a:t> of charge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100% </a:t>
            </a:r>
            <a:r>
              <a:rPr lang="en-GB" sz="1200" b="1" dirty="0"/>
              <a:t>confidential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GB" sz="1200" b="1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b="1" dirty="0"/>
              <a:t>No limits </a:t>
            </a:r>
            <a:r>
              <a:rPr lang="en-GB" sz="1200" dirty="0"/>
              <a:t>on usage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n-GB" sz="1200" dirty="0"/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GB" sz="1200" dirty="0"/>
              <a:t>Support and guidance for those requiring </a:t>
            </a:r>
            <a:r>
              <a:rPr lang="en-GB" sz="1200" b="1" dirty="0"/>
              <a:t>adult care in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100" dirty="0">
              <a:solidFill>
                <a:schemeClr val="accent1"/>
              </a:solidFill>
            </a:endParaRPr>
          </a:p>
          <a:p>
            <a:endParaRPr lang="en-GB" sz="1200" dirty="0">
              <a:solidFill>
                <a:schemeClr val="accent1"/>
              </a:solidFill>
            </a:endParaRPr>
          </a:p>
          <a:p>
            <a:r>
              <a:rPr lang="en-GB" sz="1200" dirty="0"/>
              <a:t>Visit their website:</a:t>
            </a:r>
          </a:p>
          <a:p>
            <a:r>
              <a:rPr lang="en-GB" sz="1200" b="1" u="sng" dirty="0">
                <a:solidFill>
                  <a:schemeClr val="accent1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https://care.legalandgeneral.com/workplace</a:t>
            </a:r>
            <a:endParaRPr lang="en-GB" sz="1200" b="1" dirty="0">
              <a:solidFill>
                <a:schemeClr val="accent1"/>
              </a:solidFill>
            </a:endParaRPr>
          </a:p>
          <a:p>
            <a:endParaRPr lang="en-GB" sz="1100" dirty="0">
              <a:solidFill>
                <a:schemeClr val="accent1"/>
              </a:solidFill>
            </a:endParaRPr>
          </a:p>
          <a:p>
            <a:endParaRPr lang="en-GB" sz="1100" dirty="0">
              <a:solidFill>
                <a:schemeClr val="accent1"/>
              </a:solidFill>
            </a:endParaRPr>
          </a:p>
          <a:p>
            <a:endParaRPr lang="en-GB" sz="1100" dirty="0">
              <a:solidFill>
                <a:schemeClr val="accent1"/>
              </a:solidFill>
            </a:endParaRPr>
          </a:p>
          <a:p>
            <a:endParaRPr lang="en-GB" sz="1100" dirty="0">
              <a:solidFill>
                <a:schemeClr val="accent1"/>
              </a:solidFill>
            </a:endParaRPr>
          </a:p>
          <a:p>
            <a:endParaRPr lang="en-GB" sz="1200" b="1" dirty="0">
              <a:solidFill>
                <a:schemeClr val="accent1"/>
              </a:solidFill>
            </a:endParaRPr>
          </a:p>
          <a:p>
            <a:endParaRPr lang="en-GB" sz="1200" b="1" dirty="0">
              <a:solidFill>
                <a:schemeClr val="accent1"/>
              </a:solidFill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DCADC7FC-2912-56DF-C891-7BDE01BE2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0146" y="5481379"/>
            <a:ext cx="1056723" cy="1056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972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&amp;G Theme">
  <a:themeElements>
    <a:clrScheme name="Custom 528">
      <a:dk1>
        <a:srgbClr val="1D1D1B"/>
      </a:dk1>
      <a:lt1>
        <a:sysClr val="window" lastClr="FFFFFF"/>
      </a:lt1>
      <a:dk2>
        <a:srgbClr val="4D4F4F"/>
      </a:dk2>
      <a:lt2>
        <a:srgbClr val="D3D3D3"/>
      </a:lt2>
      <a:accent1>
        <a:srgbClr val="005DBA"/>
      </a:accent1>
      <a:accent2>
        <a:srgbClr val="001D6E"/>
      </a:accent2>
      <a:accent3>
        <a:srgbClr val="00633D"/>
      </a:accent3>
      <a:accent4>
        <a:srgbClr val="01312E"/>
      </a:accent4>
      <a:accent5>
        <a:srgbClr val="C50B30"/>
      </a:accent5>
      <a:accent6>
        <a:srgbClr val="940824"/>
      </a:accent6>
      <a:hlink>
        <a:srgbClr val="005DBA"/>
      </a:hlink>
      <a:folHlink>
        <a:srgbClr val="C86426"/>
      </a:folHlink>
    </a:clrScheme>
    <a:fontScheme name="Custom 230">
      <a:majorFont>
        <a:latin typeface="Libre Baskervill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Off Black">
      <a:srgbClr val="1D1D1B"/>
    </a:custClr>
    <a:custClr name="Signature Blue">
      <a:srgbClr val="005DBA"/>
    </a:custClr>
    <a:custClr name="Signature Green">
      <a:srgbClr val="00633D"/>
    </a:custClr>
    <a:custClr name="Signaure Yellow">
      <a:srgbClr val="FFB600"/>
    </a:custClr>
    <a:custClr name="Signature Red">
      <a:srgbClr val="C50B30"/>
    </a:custClr>
    <a:custClr name="Off White">
      <a:srgbClr val="F4F4F4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  <a:custClr name="Dark Grey">
      <a:srgbClr val="4D4F4F"/>
    </a:custClr>
    <a:custClr name="Regal Blue">
      <a:srgbClr val="001D6E"/>
    </a:custClr>
    <a:custClr name="Regal Green">
      <a:srgbClr val="01312E"/>
    </a:custClr>
    <a:custClr name="Regal Yellow">
      <a:srgbClr val="C86426"/>
    </a:custClr>
    <a:custClr name="Regal Red">
      <a:srgbClr val="940824"/>
    </a:custClr>
    <a:custClr name="Light Grey">
      <a:srgbClr val="D3D3D3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  <a:custClr name="Taupe Grey">
      <a:srgbClr val="7A7B7B"/>
    </a:custClr>
    <a:custClr name="Light Blue">
      <a:srgbClr val="AEE1F7"/>
    </a:custClr>
    <a:custClr name="Light Green">
      <a:srgbClr val="CAEEDD"/>
    </a:custClr>
    <a:custClr name="Light Yellow">
      <a:srgbClr val="FFF9C7"/>
    </a:custClr>
    <a:custClr name="Light Red">
      <a:srgbClr val="FFC2BD"/>
    </a:custClr>
    <a:custClr name="Warm Grey">
      <a:srgbClr val="A6A7A7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</a:custClrLst>
  <a:extLst>
    <a:ext uri="{05A4C25C-085E-4340-85A3-A5531E510DB2}">
      <thm15:themeFamily xmlns:thm15="http://schemas.microsoft.com/office/thememl/2012/main" name="L&amp;G PPT Template.potx" id="{8F4CC8C8-39D0-47F4-AE7F-B0669B12D3FB}" vid="{B64AD1FE-5475-4C07-98BF-35A0FB58C3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25</TotalTime>
  <Words>68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Courier New</vt:lpstr>
      <vt:lpstr>Wingdings</vt:lpstr>
      <vt:lpstr>Arial</vt:lpstr>
      <vt:lpstr>Libre Baskerville</vt:lpstr>
      <vt:lpstr>Nunito Sans Normal</vt:lpstr>
      <vt:lpstr>L&amp;G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Kyle, Tracey</dc:creator>
  <cp:lastModifiedBy>Kyle, Tracey</cp:lastModifiedBy>
  <cp:revision>1</cp:revision>
  <dcterms:created xsi:type="dcterms:W3CDTF">2025-06-18T15:27:28Z</dcterms:created>
  <dcterms:modified xsi:type="dcterms:W3CDTF">2026-10-12T14:19:16Z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59a91ea-2073-4935-a795-8d5add99d027_Enabled">
    <vt:lpwstr>true</vt:lpwstr>
  </property>
  <property fmtid="{D5CDD505-2E9C-101B-9397-08002B2CF9AE}" pid="3" name="MSIP_Label_959a91ea-2073-4935-a795-8d5add99d027_SetDate">
    <vt:lpwstr>2024-12-19T12:53:09Z</vt:lpwstr>
  </property>
  <property fmtid="{D5CDD505-2E9C-101B-9397-08002B2CF9AE}" pid="4" name="MSIP_Label_959a91ea-2073-4935-a795-8d5add99d027_Method">
    <vt:lpwstr>Privileged</vt:lpwstr>
  </property>
  <property fmtid="{D5CDD505-2E9C-101B-9397-08002B2CF9AE}" pid="5" name="MSIP_Label_959a91ea-2073-4935-a795-8d5add99d027_Name">
    <vt:lpwstr>Non-Confidential</vt:lpwstr>
  </property>
  <property fmtid="{D5CDD505-2E9C-101B-9397-08002B2CF9AE}" pid="6" name="MSIP_Label_959a91ea-2073-4935-a795-8d5add99d027_SiteId">
    <vt:lpwstr>d246baab-cc00-4ed2-bc4e-f8a46cbc590d</vt:lpwstr>
  </property>
  <property fmtid="{D5CDD505-2E9C-101B-9397-08002B2CF9AE}" pid="7" name="MSIP_Label_959a91ea-2073-4935-a795-8d5add99d027_ActionId">
    <vt:lpwstr>e6d81c60-2210-4560-9526-93fcd253ce2e</vt:lpwstr>
  </property>
  <property fmtid="{D5CDD505-2E9C-101B-9397-08002B2CF9AE}" pid="8" name="MSIP_Label_959a91ea-2073-4935-a795-8d5add99d027_ContentBits">
    <vt:lpwstr>0</vt:lpwstr>
  </property>
</Properties>
</file>