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Lst>
  <p:notesMasterIdLst>
    <p:notesMasterId r:id="rId9"/>
  </p:notesMasterIdLst>
  <p:handoutMasterIdLst>
    <p:handoutMasterId r:id="rId10"/>
  </p:handoutMasterIdLst>
  <p:sldIdLst>
    <p:sldId id="2213" r:id="rId3"/>
    <p:sldId id="2215" r:id="rId4"/>
    <p:sldId id="2214" r:id="rId5"/>
    <p:sldId id="2256" r:id="rId6"/>
    <p:sldId id="2251" r:id="rId7"/>
    <p:sldId id="225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234" userDrawn="1">
          <p15:clr>
            <a:srgbClr val="A4A3A4"/>
          </p15:clr>
        </p15:guide>
        <p15:guide id="3" orient="horz" pos="4088" userDrawn="1">
          <p15:clr>
            <a:srgbClr val="A4A3A4"/>
          </p15:clr>
        </p15:guide>
        <p15:guide id="4" pos="7446" userDrawn="1">
          <p15:clr>
            <a:srgbClr val="A4A3A4"/>
          </p15:clr>
        </p15:guide>
        <p15:guide id="5"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FC4F19-37AB-77D9-C871-1DC5A0C00526}" name="Funnell, Tracey" initials="FT" userId="S::tracey.funnell@landg.com::bd2f8ae4-d88b-4070-a136-eddcee8e7dc2" providerId="AD"/>
  <p188:author id="{6BD09B21-30D1-F9B8-5D99-BEED4C0CFBD7}" name="Hillier, Adam1" initials="HA" userId="S::adam1.hillier@landg.com::d31c6fae-8745-47f6-9413-7dbbcf4bcd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B2B6"/>
    <a:srgbClr val="FFEEA4"/>
    <a:srgbClr val="BBD143"/>
    <a:srgbClr val="EC6084"/>
    <a:srgbClr val="A81815"/>
    <a:srgbClr val="DD9C00"/>
    <a:srgbClr val="B66017"/>
    <a:srgbClr val="D9E675"/>
    <a:srgbClr val="005629"/>
    <a:srgbClr val="C9E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3792" autoAdjust="0"/>
  </p:normalViewPr>
  <p:slideViewPr>
    <p:cSldViewPr snapToGrid="0" showGuides="1">
      <p:cViewPr varScale="1">
        <p:scale>
          <a:sx n="114" d="100"/>
          <a:sy n="114" d="100"/>
        </p:scale>
        <p:origin x="360" y="102"/>
      </p:cViewPr>
      <p:guideLst>
        <p:guide orient="horz" pos="232"/>
        <p:guide pos="234"/>
        <p:guide orient="horz" pos="4088"/>
        <p:guide pos="7446"/>
        <p:guide pos="3840"/>
      </p:guideLst>
    </p:cSldViewPr>
  </p:slideViewPr>
  <p:notesTextViewPr>
    <p:cViewPr>
      <p:scale>
        <a:sx n="1" d="1"/>
        <a:sy n="1" d="1"/>
      </p:scale>
      <p:origin x="0" y="0"/>
    </p:cViewPr>
  </p:notesTextViewPr>
  <p:sorterViewPr>
    <p:cViewPr>
      <p:scale>
        <a:sx n="100" d="100"/>
        <a:sy n="100" d="100"/>
      </p:scale>
      <p:origin x="0" y="4950"/>
    </p:cViewPr>
  </p:sorterViewPr>
  <p:notesViewPr>
    <p:cSldViewPr snapToGrid="0" showGuides="1">
      <p:cViewPr varScale="1">
        <p:scale>
          <a:sx n="84" d="100"/>
          <a:sy n="84" d="100"/>
        </p:scale>
        <p:origin x="297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FFE454-72B0-48AF-A41C-8291E2BEA7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8559B5D-227E-44F0-97C0-1A535C286D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037CA3-25C9-4D83-A2DB-EAD022872A8D}" type="datetimeFigureOut">
              <a:rPr lang="en-GB" smtClean="0"/>
              <a:t>30/12/2024</a:t>
            </a:fld>
            <a:endParaRPr lang="en-GB"/>
          </a:p>
        </p:txBody>
      </p:sp>
      <p:sp>
        <p:nvSpPr>
          <p:cNvPr id="4" name="Footer Placeholder 3">
            <a:extLst>
              <a:ext uri="{FF2B5EF4-FFF2-40B4-BE49-F238E27FC236}">
                <a16:creationId xmlns:a16="http://schemas.microsoft.com/office/drawing/2014/main" id="{03593B8F-1861-4F02-90F5-3A1359B97A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FB4B7A-88B4-49DF-998D-CCD317438B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41784E-38F1-449F-8BA4-D8331212BF73}" type="slidenum">
              <a:rPr lang="en-GB" smtClean="0"/>
              <a:t>‹#›</a:t>
            </a:fld>
            <a:endParaRPr lang="en-GB"/>
          </a:p>
        </p:txBody>
      </p:sp>
    </p:spTree>
    <p:extLst>
      <p:ext uri="{BB962C8B-B14F-4D97-AF65-F5344CB8AC3E}">
        <p14:creationId xmlns:p14="http://schemas.microsoft.com/office/powerpoint/2010/main" val="383534224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16T09:30:58.555"/>
    </inkml:context>
    <inkml:brush xml:id="br0">
      <inkml:brushProperty name="width" value="0.05" units="cm"/>
      <inkml:brushProperty name="height" value="0.05" units="cm"/>
      <inkml:brushProperty name="ignorePressure" value="1"/>
    </inkml:brush>
  </inkml:definitions>
  <inkml:trace contextRef="#ctx0" brushRef="#br0">49 1,'-6'0,"-13"0,-4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9CB413-5636-4085-83CB-3CE9B9039B6E}" type="datetimeFigureOut">
              <a:rPr lang="en-GB" smtClean="0"/>
              <a:t>30/12/2024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20E22-78AC-4699-A5F6-2B88F5C86DE6}" type="slidenum">
              <a:rPr lang="en-GB" smtClean="0"/>
              <a:t>‹#›</a:t>
            </a:fld>
            <a:endParaRPr lang="en-GB"/>
          </a:p>
        </p:txBody>
      </p:sp>
    </p:spTree>
    <p:extLst>
      <p:ext uri="{BB962C8B-B14F-4D97-AF65-F5344CB8AC3E}">
        <p14:creationId xmlns:p14="http://schemas.microsoft.com/office/powerpoint/2010/main" val="1031721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1220E22-78AC-4699-A5F6-2B88F5C86DE6}" type="slidenum">
              <a:rPr lang="en-GB" smtClean="0"/>
              <a:t>1</a:t>
            </a:fld>
            <a:endParaRPr lang="en-GB"/>
          </a:p>
        </p:txBody>
      </p:sp>
    </p:spTree>
    <p:extLst>
      <p:ext uri="{BB962C8B-B14F-4D97-AF65-F5344CB8AC3E}">
        <p14:creationId xmlns:p14="http://schemas.microsoft.com/office/powerpoint/2010/main" val="147505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2</a:t>
            </a:fld>
            <a:endParaRPr lang="en-GB"/>
          </a:p>
        </p:txBody>
      </p:sp>
    </p:spTree>
    <p:extLst>
      <p:ext uri="{BB962C8B-B14F-4D97-AF65-F5344CB8AC3E}">
        <p14:creationId xmlns:p14="http://schemas.microsoft.com/office/powerpoint/2010/main" val="4282169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3</a:t>
            </a:fld>
            <a:endParaRPr lang="en-GB"/>
          </a:p>
        </p:txBody>
      </p:sp>
    </p:spTree>
    <p:extLst>
      <p:ext uri="{BB962C8B-B14F-4D97-AF65-F5344CB8AC3E}">
        <p14:creationId xmlns:p14="http://schemas.microsoft.com/office/powerpoint/2010/main" val="343431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20E22-78AC-4699-A5F6-2B88F5C86D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763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20E22-78AC-4699-A5F6-2B88F5C86D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55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1220E22-78AC-4699-A5F6-2B88F5C86DE6}" type="slidenum">
              <a:rPr lang="en-GB" smtClean="0"/>
              <a:t>6</a:t>
            </a:fld>
            <a:endParaRPr lang="en-GB"/>
          </a:p>
        </p:txBody>
      </p:sp>
    </p:spTree>
    <p:extLst>
      <p:ext uri="{BB962C8B-B14F-4D97-AF65-F5344CB8AC3E}">
        <p14:creationId xmlns:p14="http://schemas.microsoft.com/office/powerpoint/2010/main" val="1153131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53435B-6E9F-44FC-B292-86D8BF50363B}"/>
              </a:ext>
            </a:extLst>
          </p:cNvPr>
          <p:cNvSpPr>
            <a:spLocks noGrp="1"/>
          </p:cNvSpPr>
          <p:nvPr>
            <p:ph type="pic" sz="quarter" idx="10"/>
          </p:nvPr>
        </p:nvSpPr>
        <p:spPr>
          <a:xfrm>
            <a:off x="3318933" y="2007698"/>
            <a:ext cx="7203533" cy="3966383"/>
          </a:xfrm>
        </p:spPr>
        <p:txBody>
          <a:bodyPr/>
          <a:lstStyle>
            <a:lvl1pPr algn="r">
              <a:defRPr/>
            </a:lvl1pPr>
          </a:lstStyle>
          <a:p>
            <a:r>
              <a:rPr lang="en-US"/>
              <a:t>Click icon to add picture</a:t>
            </a:r>
            <a:endParaRPr lang="en-GB" dirty="0"/>
          </a:p>
        </p:txBody>
      </p:sp>
      <p:sp>
        <p:nvSpPr>
          <p:cNvPr id="6" name="Text Placeholder 5">
            <a:extLst>
              <a:ext uri="{FF2B5EF4-FFF2-40B4-BE49-F238E27FC236}">
                <a16:creationId xmlns:a16="http://schemas.microsoft.com/office/drawing/2014/main" id="{829B2819-DAA7-4889-8F89-F97F5849F83F}"/>
              </a:ext>
            </a:extLst>
          </p:cNvPr>
          <p:cNvSpPr>
            <a:spLocks noGrp="1"/>
          </p:cNvSpPr>
          <p:nvPr>
            <p:ph type="body" sz="quarter" idx="11"/>
          </p:nvPr>
        </p:nvSpPr>
        <p:spPr>
          <a:xfrm>
            <a:off x="371475" y="1032779"/>
            <a:ext cx="5722605" cy="2176045"/>
          </a:xfrm>
          <a:solidFill>
            <a:schemeClr val="accent1"/>
          </a:solidFill>
        </p:spPr>
        <p:txBody>
          <a:bodyPr wrap="square" lIns="288000" tIns="216000" rIns="180000" bIns="288000">
            <a:spAutoFit/>
          </a:bodyPr>
          <a:lstStyle>
            <a:lvl1pPr marL="0" indent="0">
              <a:buNone/>
              <a:defRPr sz="4000" b="1">
                <a:solidFill>
                  <a:schemeClr val="bg1"/>
                </a:solidFill>
              </a:defRPr>
            </a:lvl1pPr>
            <a:lvl2pPr marL="0" indent="0">
              <a:spcBef>
                <a:spcPts val="1000"/>
              </a:spcBef>
              <a:buNone/>
              <a:defRPr sz="2000">
                <a:solidFill>
                  <a:schemeClr val="bg1"/>
                </a:solidFill>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5E331944-C57E-4DD5-882F-27E20F80C3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275613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Colour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21DE2D-D0FA-47F2-9BA9-3CBAAF80BB34}"/>
              </a:ext>
            </a:extLst>
          </p:cNvPr>
          <p:cNvSpPr/>
          <p:nvPr userDrawn="1"/>
        </p:nvSpPr>
        <p:spPr>
          <a:xfrm>
            <a:off x="6095999"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5242988"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57322"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5242988"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458503" y="1692000"/>
            <a:ext cx="5230577" cy="4486274"/>
          </a:xfrm>
        </p:spPr>
        <p:txBody>
          <a:bodyPr/>
          <a:lstStyle>
            <a:lvl1pPr marL="0" indent="0">
              <a:buNone/>
              <a:defRPr>
                <a:solidFill>
                  <a:schemeClr val="bg1"/>
                </a:solidFill>
              </a:defRPr>
            </a:lvl1pPr>
            <a:lvl2pPr marL="180975" indent="-180975">
              <a:defRPr>
                <a:solidFill>
                  <a:schemeClr val="bg1"/>
                </a:solidFill>
              </a:defRPr>
            </a:lvl2pPr>
            <a:lvl3pPr marL="355600" indent="-177800">
              <a:defRPr>
                <a:solidFill>
                  <a:schemeClr val="bg1"/>
                </a:solidFill>
              </a:defRPr>
            </a:lvl3pPr>
            <a:lvl4pPr marL="533400" indent="-177800">
              <a:defRPr>
                <a:solidFill>
                  <a:schemeClr val="bg1"/>
                </a:solidFill>
              </a:defRPr>
            </a:lvl4pPr>
            <a:lvl5pPr marL="723900" indent="-19050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7" name="Picture 16">
            <a:extLst>
              <a:ext uri="{FF2B5EF4-FFF2-40B4-BE49-F238E27FC236}">
                <a16:creationId xmlns:a16="http://schemas.microsoft.com/office/drawing/2014/main" id="{46F834B1-E5AC-40C8-A59D-7ABF36405D7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
        <p:nvSpPr>
          <p:cNvPr id="13" name="Text Placeholder 7">
            <a:extLst>
              <a:ext uri="{FF2B5EF4-FFF2-40B4-BE49-F238E27FC236}">
                <a16:creationId xmlns:a16="http://schemas.microsoft.com/office/drawing/2014/main" id="{BF08A7ED-0059-4BE3-860D-D21E7FF70B38}"/>
              </a:ext>
            </a:extLst>
          </p:cNvPr>
          <p:cNvSpPr>
            <a:spLocks noGrp="1"/>
          </p:cNvSpPr>
          <p:nvPr>
            <p:ph type="body" sz="quarter" idx="15" hasCustomPrompt="1"/>
          </p:nvPr>
        </p:nvSpPr>
        <p:spPr>
          <a:xfrm>
            <a:off x="6458503" y="6355299"/>
            <a:ext cx="5361496" cy="167581"/>
          </a:xfrm>
        </p:spPr>
        <p:txBody>
          <a:bodyPr wrap="square"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5402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 x Content (Grey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21DE2D-D0FA-47F2-9BA9-3CBAAF80BB34}"/>
              </a:ext>
            </a:extLst>
          </p:cNvPr>
          <p:cNvSpPr/>
          <p:nvPr userDrawn="1"/>
        </p:nvSpPr>
        <p:spPr>
          <a:xfrm>
            <a:off x="6095999"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467428"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57322" cy="4486274"/>
          </a:xfrm>
        </p:spPr>
        <p:txBody>
          <a:bodyPr/>
          <a:lstStyle>
            <a:lvl1pPr marL="0" indent="0">
              <a:buNone/>
              <a:defRPr b="1">
                <a:solidFill>
                  <a:schemeClr val="accent1"/>
                </a:solidFill>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467428"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458503" y="1692000"/>
            <a:ext cx="5230577" cy="4486274"/>
          </a:xfrm>
        </p:spPr>
        <p:txBody>
          <a:bodyPr/>
          <a:lstStyle>
            <a:lvl1pPr marL="0" indent="0">
              <a:buNone/>
              <a:defRPr b="1">
                <a:solidFill>
                  <a:schemeClr val="accent1"/>
                </a:solidFill>
              </a:defRPr>
            </a:lvl1pPr>
            <a:lvl2pPr marL="180975" indent="-180975">
              <a:defRPr>
                <a:solidFill>
                  <a:schemeClr val="tx1"/>
                </a:solidFill>
              </a:defRPr>
            </a:lvl2pPr>
            <a:lvl3pPr marL="355600" indent="-177800">
              <a:defRPr>
                <a:solidFill>
                  <a:schemeClr val="tx1"/>
                </a:solidFill>
              </a:defRPr>
            </a:lvl3pPr>
            <a:lvl4pPr marL="533400" indent="-177800">
              <a:defRPr>
                <a:solidFill>
                  <a:schemeClr val="tx1"/>
                </a:solidFill>
              </a:defRPr>
            </a:lvl4pPr>
            <a:lvl5pPr marL="723900" indent="-1905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4" name="Picture 13">
            <a:extLst>
              <a:ext uri="{FF2B5EF4-FFF2-40B4-BE49-F238E27FC236}">
                <a16:creationId xmlns:a16="http://schemas.microsoft.com/office/drawing/2014/main" id="{39AB3899-87BF-4A9B-8373-80CB2CCB47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
        <p:nvSpPr>
          <p:cNvPr id="12" name="Text Placeholder 7">
            <a:extLst>
              <a:ext uri="{FF2B5EF4-FFF2-40B4-BE49-F238E27FC236}">
                <a16:creationId xmlns:a16="http://schemas.microsoft.com/office/drawing/2014/main" id="{E7B8BF33-D2EF-44BD-81F2-1B08A95FC858}"/>
              </a:ext>
            </a:extLst>
          </p:cNvPr>
          <p:cNvSpPr>
            <a:spLocks noGrp="1"/>
          </p:cNvSpPr>
          <p:nvPr>
            <p:ph type="body" sz="quarter" idx="15" hasCustomPrompt="1"/>
          </p:nvPr>
        </p:nvSpPr>
        <p:spPr>
          <a:xfrm>
            <a:off x="6458503" y="6355299"/>
            <a:ext cx="5361496" cy="167581"/>
          </a:xfrm>
        </p:spPr>
        <p:txBody>
          <a:bodyPr wrap="square"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83444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x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6096000" y="1692000"/>
            <a:ext cx="4904408" cy="4486274"/>
          </a:xfrm>
        </p:spPr>
        <p:txBody>
          <a:bodyPr/>
          <a:lstStyle>
            <a:lvl1pPr marL="0" indent="0">
              <a:buNone/>
              <a:defRPr b="1"/>
            </a:lvl1pPr>
            <a:lvl2pPr marL="0" indent="0">
              <a:buNone/>
              <a:defRPr/>
            </a:lvl2pPr>
            <a:lvl3pPr marL="177800" indent="-177800">
              <a:defRPr/>
            </a:lvl3pPr>
            <a:lvl4pPr marL="628650"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209200"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209200" cy="3879850"/>
          </a:xfrm>
        </p:spPr>
        <p:txBody>
          <a:bodyPr/>
          <a:lstStyle/>
          <a:p>
            <a:r>
              <a:rPr lang="en-US"/>
              <a:t>Click icon to add chart</a:t>
            </a:r>
            <a:endParaRPr lang="en-GB" dirty="0"/>
          </a:p>
        </p:txBody>
      </p:sp>
      <p:sp>
        <p:nvSpPr>
          <p:cNvPr id="13" name="Text Placeholder 10">
            <a:extLst>
              <a:ext uri="{FF2B5EF4-FFF2-40B4-BE49-F238E27FC236}">
                <a16:creationId xmlns:a16="http://schemas.microsoft.com/office/drawing/2014/main" id="{DE21EE00-454A-4240-9558-805D82CD7723}"/>
              </a:ext>
            </a:extLst>
          </p:cNvPr>
          <p:cNvSpPr>
            <a:spLocks noGrp="1"/>
          </p:cNvSpPr>
          <p:nvPr>
            <p:ph type="body" sz="quarter" idx="16"/>
          </p:nvPr>
        </p:nvSpPr>
        <p:spPr>
          <a:xfrm>
            <a:off x="370800" y="760238"/>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Text Placeholder 7">
            <a:extLst>
              <a:ext uri="{FF2B5EF4-FFF2-40B4-BE49-F238E27FC236}">
                <a16:creationId xmlns:a16="http://schemas.microsoft.com/office/drawing/2014/main" id="{51904351-768C-4A7A-BC43-F7D73E24334E}"/>
              </a:ext>
            </a:extLst>
          </p:cNvPr>
          <p:cNvSpPr>
            <a:spLocks noGrp="1"/>
          </p:cNvSpPr>
          <p:nvPr>
            <p:ph type="body" sz="quarter" idx="17"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89152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89298"/>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209891"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209891" cy="3879850"/>
          </a:xfrm>
        </p:spPr>
        <p:txBody>
          <a:bodyPr/>
          <a:lstStyle/>
          <a:p>
            <a:r>
              <a:rPr lang="en-US"/>
              <a:t>Click icon to add chart</a:t>
            </a:r>
            <a:endParaRPr lang="en-GB"/>
          </a:p>
        </p:txBody>
      </p:sp>
      <p:sp>
        <p:nvSpPr>
          <p:cNvPr id="10" name="Text Placeholder 8">
            <a:extLst>
              <a:ext uri="{FF2B5EF4-FFF2-40B4-BE49-F238E27FC236}">
                <a16:creationId xmlns:a16="http://schemas.microsoft.com/office/drawing/2014/main" id="{57689F6D-CA74-449A-BEF2-0679562145C8}"/>
              </a:ext>
            </a:extLst>
          </p:cNvPr>
          <p:cNvSpPr>
            <a:spLocks noGrp="1"/>
          </p:cNvSpPr>
          <p:nvPr>
            <p:ph type="body" sz="quarter" idx="16"/>
          </p:nvPr>
        </p:nvSpPr>
        <p:spPr>
          <a:xfrm>
            <a:off x="6095999" y="1692000"/>
            <a:ext cx="5209891"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3" name="Chart Placeholder 11">
            <a:extLst>
              <a:ext uri="{FF2B5EF4-FFF2-40B4-BE49-F238E27FC236}">
                <a16:creationId xmlns:a16="http://schemas.microsoft.com/office/drawing/2014/main" id="{6CD8792B-00A9-4DCC-9553-837A54F5145E}"/>
              </a:ext>
            </a:extLst>
          </p:cNvPr>
          <p:cNvSpPr>
            <a:spLocks noGrp="1"/>
          </p:cNvSpPr>
          <p:nvPr>
            <p:ph type="chart" sz="quarter" idx="17"/>
          </p:nvPr>
        </p:nvSpPr>
        <p:spPr>
          <a:xfrm>
            <a:off x="6095999" y="2063750"/>
            <a:ext cx="5209891" cy="3879850"/>
          </a:xfrm>
        </p:spPr>
        <p:txBody>
          <a:bodyPr/>
          <a:lstStyle/>
          <a:p>
            <a:r>
              <a:rPr lang="en-US"/>
              <a:t>Click icon to add chart</a:t>
            </a:r>
            <a:endParaRPr lang="en-GB"/>
          </a:p>
        </p:txBody>
      </p:sp>
      <p:sp>
        <p:nvSpPr>
          <p:cNvPr id="14" name="Text Placeholder 7">
            <a:extLst>
              <a:ext uri="{FF2B5EF4-FFF2-40B4-BE49-F238E27FC236}">
                <a16:creationId xmlns:a16="http://schemas.microsoft.com/office/drawing/2014/main" id="{4BDCA835-1D13-4FA9-AD45-315BEF7E67B5}"/>
              </a:ext>
            </a:extLst>
          </p:cNvPr>
          <p:cNvSpPr>
            <a:spLocks noGrp="1"/>
          </p:cNvSpPr>
          <p:nvPr>
            <p:ph type="body" sz="quarter" idx="18"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3851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89298"/>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562167" cy="1775005"/>
          </a:xfrm>
        </p:spPr>
        <p:txBody>
          <a:bodyPr/>
          <a:lstStyle/>
          <a:p>
            <a:r>
              <a:rPr lang="en-US"/>
              <a:t>Click icon to add chart</a:t>
            </a:r>
            <a:endParaRPr lang="en-GB"/>
          </a:p>
        </p:txBody>
      </p:sp>
      <p:sp>
        <p:nvSpPr>
          <p:cNvPr id="10" name="Text Placeholder 8">
            <a:extLst>
              <a:ext uri="{FF2B5EF4-FFF2-40B4-BE49-F238E27FC236}">
                <a16:creationId xmlns:a16="http://schemas.microsoft.com/office/drawing/2014/main" id="{57689F6D-CA74-449A-BEF2-0679562145C8}"/>
              </a:ext>
            </a:extLst>
          </p:cNvPr>
          <p:cNvSpPr>
            <a:spLocks noGrp="1"/>
          </p:cNvSpPr>
          <p:nvPr>
            <p:ph type="body" sz="quarter" idx="16"/>
          </p:nvPr>
        </p:nvSpPr>
        <p:spPr>
          <a:xfrm>
            <a:off x="6095999" y="1692000"/>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3" name="Chart Placeholder 11">
            <a:extLst>
              <a:ext uri="{FF2B5EF4-FFF2-40B4-BE49-F238E27FC236}">
                <a16:creationId xmlns:a16="http://schemas.microsoft.com/office/drawing/2014/main" id="{6CD8792B-00A9-4DCC-9553-837A54F5145E}"/>
              </a:ext>
            </a:extLst>
          </p:cNvPr>
          <p:cNvSpPr>
            <a:spLocks noGrp="1"/>
          </p:cNvSpPr>
          <p:nvPr>
            <p:ph type="chart" sz="quarter" idx="17"/>
          </p:nvPr>
        </p:nvSpPr>
        <p:spPr>
          <a:xfrm>
            <a:off x="6095999" y="2063750"/>
            <a:ext cx="5562167" cy="1775005"/>
          </a:xfrm>
        </p:spPr>
        <p:txBody>
          <a:bodyPr/>
          <a:lstStyle/>
          <a:p>
            <a:r>
              <a:rPr lang="en-US"/>
              <a:t>Click icon to add chart</a:t>
            </a:r>
            <a:endParaRPr lang="en-GB"/>
          </a:p>
        </p:txBody>
      </p:sp>
      <p:sp>
        <p:nvSpPr>
          <p:cNvPr id="14" name="Text Placeholder 8">
            <a:extLst>
              <a:ext uri="{FF2B5EF4-FFF2-40B4-BE49-F238E27FC236}">
                <a16:creationId xmlns:a16="http://schemas.microsoft.com/office/drawing/2014/main" id="{DCF52462-3BC3-4B3C-9C61-41E49FE3B981}"/>
              </a:ext>
            </a:extLst>
          </p:cNvPr>
          <p:cNvSpPr>
            <a:spLocks noGrp="1"/>
          </p:cNvSpPr>
          <p:nvPr>
            <p:ph type="body" sz="quarter" idx="18"/>
          </p:nvPr>
        </p:nvSpPr>
        <p:spPr>
          <a:xfrm>
            <a:off x="370800" y="4000903"/>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5" name="Chart Placeholder 11">
            <a:extLst>
              <a:ext uri="{FF2B5EF4-FFF2-40B4-BE49-F238E27FC236}">
                <a16:creationId xmlns:a16="http://schemas.microsoft.com/office/drawing/2014/main" id="{6263ED55-6BBE-4D56-A83C-6D23DBB8E25C}"/>
              </a:ext>
            </a:extLst>
          </p:cNvPr>
          <p:cNvSpPr>
            <a:spLocks noGrp="1"/>
          </p:cNvSpPr>
          <p:nvPr>
            <p:ph type="chart" sz="quarter" idx="19"/>
          </p:nvPr>
        </p:nvSpPr>
        <p:spPr>
          <a:xfrm>
            <a:off x="370800" y="4378719"/>
            <a:ext cx="5562167" cy="1775005"/>
          </a:xfrm>
        </p:spPr>
        <p:txBody>
          <a:bodyPr/>
          <a:lstStyle/>
          <a:p>
            <a:r>
              <a:rPr lang="en-US"/>
              <a:t>Click icon to add chart</a:t>
            </a:r>
            <a:endParaRPr lang="en-GB"/>
          </a:p>
        </p:txBody>
      </p:sp>
      <p:sp>
        <p:nvSpPr>
          <p:cNvPr id="16" name="Text Placeholder 8">
            <a:extLst>
              <a:ext uri="{FF2B5EF4-FFF2-40B4-BE49-F238E27FC236}">
                <a16:creationId xmlns:a16="http://schemas.microsoft.com/office/drawing/2014/main" id="{97255098-3D7C-4F0D-BDBA-7362E31FEB4F}"/>
              </a:ext>
            </a:extLst>
          </p:cNvPr>
          <p:cNvSpPr>
            <a:spLocks noGrp="1"/>
          </p:cNvSpPr>
          <p:nvPr>
            <p:ph type="body" sz="quarter" idx="20"/>
          </p:nvPr>
        </p:nvSpPr>
        <p:spPr>
          <a:xfrm>
            <a:off x="6095999" y="4000903"/>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7" name="Chart Placeholder 11">
            <a:extLst>
              <a:ext uri="{FF2B5EF4-FFF2-40B4-BE49-F238E27FC236}">
                <a16:creationId xmlns:a16="http://schemas.microsoft.com/office/drawing/2014/main" id="{383F1892-2675-43FE-8AF3-75C65AF9A82B}"/>
              </a:ext>
            </a:extLst>
          </p:cNvPr>
          <p:cNvSpPr>
            <a:spLocks noGrp="1"/>
          </p:cNvSpPr>
          <p:nvPr>
            <p:ph type="chart" sz="quarter" idx="21"/>
          </p:nvPr>
        </p:nvSpPr>
        <p:spPr>
          <a:xfrm>
            <a:off x="6095999" y="4378719"/>
            <a:ext cx="5562167" cy="1775005"/>
          </a:xfrm>
        </p:spPr>
        <p:txBody>
          <a:bodyPr/>
          <a:lstStyle/>
          <a:p>
            <a:r>
              <a:rPr lang="en-US"/>
              <a:t>Click icon to add chart</a:t>
            </a:r>
            <a:endParaRPr lang="en-GB"/>
          </a:p>
        </p:txBody>
      </p:sp>
      <p:sp>
        <p:nvSpPr>
          <p:cNvPr id="18" name="Text Placeholder 7">
            <a:extLst>
              <a:ext uri="{FF2B5EF4-FFF2-40B4-BE49-F238E27FC236}">
                <a16:creationId xmlns:a16="http://schemas.microsoft.com/office/drawing/2014/main" id="{7BBB9276-1A2E-4649-861F-81BE47B03C68}"/>
              </a:ext>
            </a:extLst>
          </p:cNvPr>
          <p:cNvSpPr>
            <a:spLocks noGrp="1"/>
          </p:cNvSpPr>
          <p:nvPr>
            <p:ph type="body" sz="quarter" idx="22"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5471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1360449"/>
            <a:ext cx="1627321" cy="1639926"/>
          </a:xfrm>
          <a:solidFill>
            <a:schemeClr val="bg1">
              <a:lumMod val="95000"/>
            </a:schemeClr>
          </a:solidFill>
        </p:spPr>
        <p:txBody>
          <a:bodyPr/>
          <a:lstStyle/>
          <a:p>
            <a:r>
              <a:rPr lang="en-US"/>
              <a:t>Click icon to add picture</a:t>
            </a:r>
            <a:endParaRPr lang="en-GB"/>
          </a:p>
        </p:txBody>
      </p:sp>
      <p:sp>
        <p:nvSpPr>
          <p:cNvPr id="12" name="Content Placeholder 2">
            <a:extLst>
              <a:ext uri="{FF2B5EF4-FFF2-40B4-BE49-F238E27FC236}">
                <a16:creationId xmlns:a16="http://schemas.microsoft.com/office/drawing/2014/main" id="{207849D5-79D3-4EE6-9CA0-4241550FC191}"/>
              </a:ext>
            </a:extLst>
          </p:cNvPr>
          <p:cNvSpPr>
            <a:spLocks noGrp="1"/>
          </p:cNvSpPr>
          <p:nvPr>
            <p:ph idx="15"/>
          </p:nvPr>
        </p:nvSpPr>
        <p:spPr>
          <a:xfrm>
            <a:off x="3792321"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8">
            <a:extLst>
              <a:ext uri="{FF2B5EF4-FFF2-40B4-BE49-F238E27FC236}">
                <a16:creationId xmlns:a16="http://schemas.microsoft.com/office/drawing/2014/main" id="{E6AD999B-A486-4172-90F7-88E112CCE378}"/>
              </a:ext>
            </a:extLst>
          </p:cNvPr>
          <p:cNvSpPr>
            <a:spLocks noGrp="1"/>
          </p:cNvSpPr>
          <p:nvPr>
            <p:ph type="pic" sz="quarter" idx="16"/>
          </p:nvPr>
        </p:nvSpPr>
        <p:spPr>
          <a:xfrm>
            <a:off x="3792321" y="1360449"/>
            <a:ext cx="1627321" cy="1639926"/>
          </a:xfrm>
          <a:solidFill>
            <a:schemeClr val="bg1">
              <a:lumMod val="95000"/>
            </a:schemeClr>
          </a:solidFill>
        </p:spPr>
        <p:txBody>
          <a:bodyPr/>
          <a:lstStyle/>
          <a:p>
            <a:r>
              <a:rPr lang="en-US"/>
              <a:t>Click icon to add picture</a:t>
            </a:r>
            <a:endParaRPr lang="en-GB"/>
          </a:p>
        </p:txBody>
      </p:sp>
      <p:sp>
        <p:nvSpPr>
          <p:cNvPr id="14" name="Content Placeholder 2">
            <a:extLst>
              <a:ext uri="{FF2B5EF4-FFF2-40B4-BE49-F238E27FC236}">
                <a16:creationId xmlns:a16="http://schemas.microsoft.com/office/drawing/2014/main" id="{A6F94C16-7F67-4F23-BB7A-CA4785BA2D0B}"/>
              </a:ext>
            </a:extLst>
          </p:cNvPr>
          <p:cNvSpPr>
            <a:spLocks noGrp="1"/>
          </p:cNvSpPr>
          <p:nvPr>
            <p:ph idx="17"/>
          </p:nvPr>
        </p:nvSpPr>
        <p:spPr>
          <a:xfrm>
            <a:off x="7213843"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8">
            <a:extLst>
              <a:ext uri="{FF2B5EF4-FFF2-40B4-BE49-F238E27FC236}">
                <a16:creationId xmlns:a16="http://schemas.microsoft.com/office/drawing/2014/main" id="{D28E3530-2285-4244-9897-3E0F44A19346}"/>
              </a:ext>
            </a:extLst>
          </p:cNvPr>
          <p:cNvSpPr>
            <a:spLocks noGrp="1"/>
          </p:cNvSpPr>
          <p:nvPr>
            <p:ph type="pic" sz="quarter" idx="18"/>
          </p:nvPr>
        </p:nvSpPr>
        <p:spPr>
          <a:xfrm>
            <a:off x="7213843" y="1360449"/>
            <a:ext cx="1627321" cy="1639926"/>
          </a:xfrm>
          <a:solidFill>
            <a:schemeClr val="bg1">
              <a:lumMod val="95000"/>
            </a:schemeClr>
          </a:solidFill>
        </p:spPr>
        <p:txBody>
          <a:bodyPr/>
          <a:lstStyle/>
          <a:p>
            <a:r>
              <a:rPr lang="en-US"/>
              <a:t>Click icon to add picture</a:t>
            </a:r>
            <a:endParaRPr lang="en-GB" dirty="0"/>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97454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x Illustra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3873256"/>
            <a:ext cx="3378812" cy="1380227"/>
          </a:xfrm>
          <a:noFill/>
        </p:spPr>
        <p:txBody>
          <a:bodyPr>
            <a:normAutofit/>
          </a:bodyPr>
          <a:lstStyle>
            <a:lvl1pPr>
              <a:defRPr sz="1400"/>
            </a:lvl1pPr>
          </a:lstStyle>
          <a:p>
            <a:r>
              <a:rPr lang="en-US"/>
              <a:t>Click icon to add picture</a:t>
            </a:r>
            <a:endParaRPr lang="en-GB"/>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17" name="Content Placeholder 2">
            <a:extLst>
              <a:ext uri="{FF2B5EF4-FFF2-40B4-BE49-F238E27FC236}">
                <a16:creationId xmlns:a16="http://schemas.microsoft.com/office/drawing/2014/main" id="{F7D348DD-FFD7-4979-A675-DFB544CD5D62}"/>
              </a:ext>
            </a:extLst>
          </p:cNvPr>
          <p:cNvSpPr>
            <a:spLocks noGrp="1"/>
          </p:cNvSpPr>
          <p:nvPr>
            <p:ph idx="20"/>
          </p:nvPr>
        </p:nvSpPr>
        <p:spPr>
          <a:xfrm>
            <a:off x="4405993"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18" name="Picture Placeholder 8">
            <a:extLst>
              <a:ext uri="{FF2B5EF4-FFF2-40B4-BE49-F238E27FC236}">
                <a16:creationId xmlns:a16="http://schemas.microsoft.com/office/drawing/2014/main" id="{610D4012-9A95-4B9C-B5F8-BF3993F402ED}"/>
              </a:ext>
            </a:extLst>
          </p:cNvPr>
          <p:cNvSpPr>
            <a:spLocks noGrp="1"/>
          </p:cNvSpPr>
          <p:nvPr>
            <p:ph type="pic" sz="quarter" idx="21"/>
          </p:nvPr>
        </p:nvSpPr>
        <p:spPr>
          <a:xfrm>
            <a:off x="4405993" y="3873256"/>
            <a:ext cx="3378812" cy="1380227"/>
          </a:xfrm>
          <a:noFill/>
        </p:spPr>
        <p:txBody>
          <a:bodyPr>
            <a:normAutofit/>
          </a:bodyPr>
          <a:lstStyle>
            <a:lvl1pPr>
              <a:defRPr sz="1400"/>
            </a:lvl1pPr>
          </a:lstStyle>
          <a:p>
            <a:r>
              <a:rPr lang="en-US"/>
              <a:t>Click icon to add picture</a:t>
            </a:r>
            <a:endParaRPr lang="en-GB"/>
          </a:p>
        </p:txBody>
      </p:sp>
      <p:sp>
        <p:nvSpPr>
          <p:cNvPr id="19" name="Content Placeholder 2">
            <a:extLst>
              <a:ext uri="{FF2B5EF4-FFF2-40B4-BE49-F238E27FC236}">
                <a16:creationId xmlns:a16="http://schemas.microsoft.com/office/drawing/2014/main" id="{4EEE1A84-D16F-459A-B383-5DB61EAD6BB5}"/>
              </a:ext>
            </a:extLst>
          </p:cNvPr>
          <p:cNvSpPr>
            <a:spLocks noGrp="1"/>
          </p:cNvSpPr>
          <p:nvPr>
            <p:ph idx="22"/>
          </p:nvPr>
        </p:nvSpPr>
        <p:spPr>
          <a:xfrm>
            <a:off x="8441187"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0" name="Picture Placeholder 8">
            <a:extLst>
              <a:ext uri="{FF2B5EF4-FFF2-40B4-BE49-F238E27FC236}">
                <a16:creationId xmlns:a16="http://schemas.microsoft.com/office/drawing/2014/main" id="{F1D03E26-068E-4410-AFAC-7E64EE285442}"/>
              </a:ext>
            </a:extLst>
          </p:cNvPr>
          <p:cNvSpPr>
            <a:spLocks noGrp="1"/>
          </p:cNvSpPr>
          <p:nvPr>
            <p:ph type="pic" sz="quarter" idx="23"/>
          </p:nvPr>
        </p:nvSpPr>
        <p:spPr>
          <a:xfrm>
            <a:off x="8441187" y="3873256"/>
            <a:ext cx="3378812" cy="1380227"/>
          </a:xfrm>
          <a:noFill/>
        </p:spPr>
        <p:txBody>
          <a:bodyPr>
            <a:normAutofit/>
          </a:bodyPr>
          <a:lstStyle>
            <a:lvl1pPr>
              <a:defRPr sz="1400"/>
            </a:lvl1pPr>
          </a:lstStyle>
          <a:p>
            <a:r>
              <a:rPr lang="en-US"/>
              <a:t>Click icon to add picture</a:t>
            </a:r>
            <a:endParaRPr lang="en-GB"/>
          </a:p>
        </p:txBody>
      </p:sp>
      <p:sp>
        <p:nvSpPr>
          <p:cNvPr id="21" name="Content Placeholder 2">
            <a:extLst>
              <a:ext uri="{FF2B5EF4-FFF2-40B4-BE49-F238E27FC236}">
                <a16:creationId xmlns:a16="http://schemas.microsoft.com/office/drawing/2014/main" id="{82211333-D688-498C-884E-26FA80A97A28}"/>
              </a:ext>
            </a:extLst>
          </p:cNvPr>
          <p:cNvSpPr>
            <a:spLocks noGrp="1"/>
          </p:cNvSpPr>
          <p:nvPr>
            <p:ph idx="24"/>
          </p:nvPr>
        </p:nvSpPr>
        <p:spPr>
          <a:xfrm>
            <a:off x="370800"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2" name="Picture Placeholder 8">
            <a:extLst>
              <a:ext uri="{FF2B5EF4-FFF2-40B4-BE49-F238E27FC236}">
                <a16:creationId xmlns:a16="http://schemas.microsoft.com/office/drawing/2014/main" id="{F9E7C758-6EB3-40CC-8D10-83F762120B1B}"/>
              </a:ext>
            </a:extLst>
          </p:cNvPr>
          <p:cNvSpPr>
            <a:spLocks noGrp="1"/>
          </p:cNvSpPr>
          <p:nvPr>
            <p:ph type="pic" sz="quarter" idx="25"/>
          </p:nvPr>
        </p:nvSpPr>
        <p:spPr>
          <a:xfrm>
            <a:off x="370800" y="1319348"/>
            <a:ext cx="3378812" cy="1380227"/>
          </a:xfrm>
          <a:noFill/>
        </p:spPr>
        <p:txBody>
          <a:bodyPr>
            <a:normAutofit/>
          </a:bodyPr>
          <a:lstStyle>
            <a:lvl1pPr>
              <a:defRPr sz="1400"/>
            </a:lvl1pPr>
          </a:lstStyle>
          <a:p>
            <a:r>
              <a:rPr lang="en-US"/>
              <a:t>Click icon to add picture</a:t>
            </a:r>
            <a:endParaRPr lang="en-GB"/>
          </a:p>
        </p:txBody>
      </p:sp>
      <p:sp>
        <p:nvSpPr>
          <p:cNvPr id="23" name="Content Placeholder 2">
            <a:extLst>
              <a:ext uri="{FF2B5EF4-FFF2-40B4-BE49-F238E27FC236}">
                <a16:creationId xmlns:a16="http://schemas.microsoft.com/office/drawing/2014/main" id="{C83873AF-C37E-461F-A9F1-957D3332211B}"/>
              </a:ext>
            </a:extLst>
          </p:cNvPr>
          <p:cNvSpPr>
            <a:spLocks noGrp="1"/>
          </p:cNvSpPr>
          <p:nvPr>
            <p:ph idx="26"/>
          </p:nvPr>
        </p:nvSpPr>
        <p:spPr>
          <a:xfrm>
            <a:off x="4405993"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4" name="Picture Placeholder 8">
            <a:extLst>
              <a:ext uri="{FF2B5EF4-FFF2-40B4-BE49-F238E27FC236}">
                <a16:creationId xmlns:a16="http://schemas.microsoft.com/office/drawing/2014/main" id="{6DFFC048-5A37-45F6-917E-7937D5853BC7}"/>
              </a:ext>
            </a:extLst>
          </p:cNvPr>
          <p:cNvSpPr>
            <a:spLocks noGrp="1"/>
          </p:cNvSpPr>
          <p:nvPr>
            <p:ph type="pic" sz="quarter" idx="27"/>
          </p:nvPr>
        </p:nvSpPr>
        <p:spPr>
          <a:xfrm>
            <a:off x="4405993" y="1319348"/>
            <a:ext cx="3378812" cy="1380227"/>
          </a:xfrm>
          <a:noFill/>
        </p:spPr>
        <p:txBody>
          <a:bodyPr>
            <a:normAutofit/>
          </a:bodyPr>
          <a:lstStyle>
            <a:lvl1pPr>
              <a:defRPr sz="1400"/>
            </a:lvl1pPr>
          </a:lstStyle>
          <a:p>
            <a:r>
              <a:rPr lang="en-US"/>
              <a:t>Click icon to add picture</a:t>
            </a:r>
            <a:endParaRPr lang="en-GB"/>
          </a:p>
        </p:txBody>
      </p:sp>
      <p:sp>
        <p:nvSpPr>
          <p:cNvPr id="25" name="Content Placeholder 2">
            <a:extLst>
              <a:ext uri="{FF2B5EF4-FFF2-40B4-BE49-F238E27FC236}">
                <a16:creationId xmlns:a16="http://schemas.microsoft.com/office/drawing/2014/main" id="{8A7730BE-1513-4931-928D-109CD2BF547A}"/>
              </a:ext>
            </a:extLst>
          </p:cNvPr>
          <p:cNvSpPr>
            <a:spLocks noGrp="1"/>
          </p:cNvSpPr>
          <p:nvPr>
            <p:ph idx="28"/>
          </p:nvPr>
        </p:nvSpPr>
        <p:spPr>
          <a:xfrm>
            <a:off x="8441187"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6" name="Picture Placeholder 8">
            <a:extLst>
              <a:ext uri="{FF2B5EF4-FFF2-40B4-BE49-F238E27FC236}">
                <a16:creationId xmlns:a16="http://schemas.microsoft.com/office/drawing/2014/main" id="{965DC804-1708-41E4-9B8C-ECA0E6E086DC}"/>
              </a:ext>
            </a:extLst>
          </p:cNvPr>
          <p:cNvSpPr>
            <a:spLocks noGrp="1"/>
          </p:cNvSpPr>
          <p:nvPr>
            <p:ph type="pic" sz="quarter" idx="29"/>
          </p:nvPr>
        </p:nvSpPr>
        <p:spPr>
          <a:xfrm>
            <a:off x="8441187" y="1319348"/>
            <a:ext cx="3378812" cy="1380227"/>
          </a:xfrm>
          <a:noFill/>
        </p:spPr>
        <p:txBody>
          <a:bodyPr>
            <a:normAutofit/>
          </a:bodyPr>
          <a:lstStyle>
            <a:lvl1pPr>
              <a:defRPr sz="1400"/>
            </a:lvl1pPr>
          </a:lstStyle>
          <a:p>
            <a:r>
              <a:rPr lang="en-US"/>
              <a:t>Click icon to add picture</a:t>
            </a:r>
            <a:endParaRPr lang="en-GB"/>
          </a:p>
        </p:txBody>
      </p:sp>
    </p:spTree>
    <p:extLst>
      <p:ext uri="{BB962C8B-B14F-4D97-AF65-F5344CB8AC3E}">
        <p14:creationId xmlns:p14="http://schemas.microsoft.com/office/powerpoint/2010/main" val="306168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x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3907697"/>
            <a:ext cx="3378812" cy="1476411"/>
          </a:xfrm>
          <a:noFill/>
        </p:spPr>
        <p:txBody>
          <a:bodyPr>
            <a:normAutofit/>
          </a:bodyPr>
          <a:lstStyle>
            <a:lvl1pPr>
              <a:defRPr sz="1400"/>
            </a:lvl1pPr>
          </a:lstStyle>
          <a:p>
            <a:r>
              <a:rPr lang="en-US"/>
              <a:t>Click icon to add picture</a:t>
            </a:r>
            <a:endParaRPr lang="en-GB"/>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17" name="Content Placeholder 2">
            <a:extLst>
              <a:ext uri="{FF2B5EF4-FFF2-40B4-BE49-F238E27FC236}">
                <a16:creationId xmlns:a16="http://schemas.microsoft.com/office/drawing/2014/main" id="{F7D348DD-FFD7-4979-A675-DFB544CD5D62}"/>
              </a:ext>
            </a:extLst>
          </p:cNvPr>
          <p:cNvSpPr>
            <a:spLocks noGrp="1"/>
          </p:cNvSpPr>
          <p:nvPr>
            <p:ph idx="20"/>
          </p:nvPr>
        </p:nvSpPr>
        <p:spPr>
          <a:xfrm>
            <a:off x="4405993"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18" name="Picture Placeholder 8">
            <a:extLst>
              <a:ext uri="{FF2B5EF4-FFF2-40B4-BE49-F238E27FC236}">
                <a16:creationId xmlns:a16="http://schemas.microsoft.com/office/drawing/2014/main" id="{610D4012-9A95-4B9C-B5F8-BF3993F402ED}"/>
              </a:ext>
            </a:extLst>
          </p:cNvPr>
          <p:cNvSpPr>
            <a:spLocks noGrp="1"/>
          </p:cNvSpPr>
          <p:nvPr>
            <p:ph type="pic" sz="quarter" idx="21"/>
          </p:nvPr>
        </p:nvSpPr>
        <p:spPr>
          <a:xfrm>
            <a:off x="4405993" y="3907697"/>
            <a:ext cx="3378812" cy="1476411"/>
          </a:xfrm>
          <a:noFill/>
        </p:spPr>
        <p:txBody>
          <a:bodyPr>
            <a:normAutofit/>
          </a:bodyPr>
          <a:lstStyle>
            <a:lvl1pPr>
              <a:defRPr sz="1400"/>
            </a:lvl1pPr>
          </a:lstStyle>
          <a:p>
            <a:r>
              <a:rPr lang="en-US"/>
              <a:t>Click icon to add picture</a:t>
            </a:r>
            <a:endParaRPr lang="en-GB"/>
          </a:p>
        </p:txBody>
      </p:sp>
      <p:sp>
        <p:nvSpPr>
          <p:cNvPr id="19" name="Content Placeholder 2">
            <a:extLst>
              <a:ext uri="{FF2B5EF4-FFF2-40B4-BE49-F238E27FC236}">
                <a16:creationId xmlns:a16="http://schemas.microsoft.com/office/drawing/2014/main" id="{4EEE1A84-D16F-459A-B383-5DB61EAD6BB5}"/>
              </a:ext>
            </a:extLst>
          </p:cNvPr>
          <p:cNvSpPr>
            <a:spLocks noGrp="1"/>
          </p:cNvSpPr>
          <p:nvPr>
            <p:ph idx="22"/>
          </p:nvPr>
        </p:nvSpPr>
        <p:spPr>
          <a:xfrm>
            <a:off x="8441187"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0" name="Picture Placeholder 8">
            <a:extLst>
              <a:ext uri="{FF2B5EF4-FFF2-40B4-BE49-F238E27FC236}">
                <a16:creationId xmlns:a16="http://schemas.microsoft.com/office/drawing/2014/main" id="{F1D03E26-068E-4410-AFAC-7E64EE285442}"/>
              </a:ext>
            </a:extLst>
          </p:cNvPr>
          <p:cNvSpPr>
            <a:spLocks noGrp="1"/>
          </p:cNvSpPr>
          <p:nvPr>
            <p:ph type="pic" sz="quarter" idx="23"/>
          </p:nvPr>
        </p:nvSpPr>
        <p:spPr>
          <a:xfrm>
            <a:off x="8441187" y="3907697"/>
            <a:ext cx="3378812" cy="1476411"/>
          </a:xfrm>
          <a:noFill/>
        </p:spPr>
        <p:txBody>
          <a:bodyPr>
            <a:normAutofit/>
          </a:bodyPr>
          <a:lstStyle>
            <a:lvl1pPr>
              <a:defRPr sz="1400"/>
            </a:lvl1pPr>
          </a:lstStyle>
          <a:p>
            <a:r>
              <a:rPr lang="en-US"/>
              <a:t>Click icon to add picture</a:t>
            </a:r>
            <a:endParaRPr lang="en-GB"/>
          </a:p>
        </p:txBody>
      </p:sp>
      <p:sp>
        <p:nvSpPr>
          <p:cNvPr id="21" name="Content Placeholder 2">
            <a:extLst>
              <a:ext uri="{FF2B5EF4-FFF2-40B4-BE49-F238E27FC236}">
                <a16:creationId xmlns:a16="http://schemas.microsoft.com/office/drawing/2014/main" id="{82211333-D688-498C-884E-26FA80A97A28}"/>
              </a:ext>
            </a:extLst>
          </p:cNvPr>
          <p:cNvSpPr>
            <a:spLocks noGrp="1"/>
          </p:cNvSpPr>
          <p:nvPr>
            <p:ph idx="24"/>
          </p:nvPr>
        </p:nvSpPr>
        <p:spPr>
          <a:xfrm>
            <a:off x="370800"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2" name="Picture Placeholder 8">
            <a:extLst>
              <a:ext uri="{FF2B5EF4-FFF2-40B4-BE49-F238E27FC236}">
                <a16:creationId xmlns:a16="http://schemas.microsoft.com/office/drawing/2014/main" id="{F9E7C758-6EB3-40CC-8D10-83F762120B1B}"/>
              </a:ext>
            </a:extLst>
          </p:cNvPr>
          <p:cNvSpPr>
            <a:spLocks noGrp="1"/>
          </p:cNvSpPr>
          <p:nvPr>
            <p:ph type="pic" sz="quarter" idx="25"/>
          </p:nvPr>
        </p:nvSpPr>
        <p:spPr>
          <a:xfrm>
            <a:off x="370800" y="1555668"/>
            <a:ext cx="3378812" cy="1476411"/>
          </a:xfrm>
          <a:noFill/>
        </p:spPr>
        <p:txBody>
          <a:bodyPr>
            <a:normAutofit/>
          </a:bodyPr>
          <a:lstStyle>
            <a:lvl1pPr>
              <a:defRPr sz="1400"/>
            </a:lvl1pPr>
          </a:lstStyle>
          <a:p>
            <a:r>
              <a:rPr lang="en-US"/>
              <a:t>Click icon to add picture</a:t>
            </a:r>
            <a:endParaRPr lang="en-GB"/>
          </a:p>
        </p:txBody>
      </p:sp>
      <p:sp>
        <p:nvSpPr>
          <p:cNvPr id="23" name="Content Placeholder 2">
            <a:extLst>
              <a:ext uri="{FF2B5EF4-FFF2-40B4-BE49-F238E27FC236}">
                <a16:creationId xmlns:a16="http://schemas.microsoft.com/office/drawing/2014/main" id="{C83873AF-C37E-461F-A9F1-957D3332211B}"/>
              </a:ext>
            </a:extLst>
          </p:cNvPr>
          <p:cNvSpPr>
            <a:spLocks noGrp="1"/>
          </p:cNvSpPr>
          <p:nvPr>
            <p:ph idx="26"/>
          </p:nvPr>
        </p:nvSpPr>
        <p:spPr>
          <a:xfrm>
            <a:off x="4405993"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4" name="Picture Placeholder 8">
            <a:extLst>
              <a:ext uri="{FF2B5EF4-FFF2-40B4-BE49-F238E27FC236}">
                <a16:creationId xmlns:a16="http://schemas.microsoft.com/office/drawing/2014/main" id="{6DFFC048-5A37-45F6-917E-7937D5853BC7}"/>
              </a:ext>
            </a:extLst>
          </p:cNvPr>
          <p:cNvSpPr>
            <a:spLocks noGrp="1"/>
          </p:cNvSpPr>
          <p:nvPr>
            <p:ph type="pic" sz="quarter" idx="27"/>
          </p:nvPr>
        </p:nvSpPr>
        <p:spPr>
          <a:xfrm>
            <a:off x="4405993" y="1555668"/>
            <a:ext cx="3378812" cy="1476411"/>
          </a:xfrm>
          <a:noFill/>
        </p:spPr>
        <p:txBody>
          <a:bodyPr>
            <a:normAutofit/>
          </a:bodyPr>
          <a:lstStyle>
            <a:lvl1pPr>
              <a:defRPr sz="1400"/>
            </a:lvl1pPr>
          </a:lstStyle>
          <a:p>
            <a:r>
              <a:rPr lang="en-US"/>
              <a:t>Click icon to add picture</a:t>
            </a:r>
            <a:endParaRPr lang="en-GB"/>
          </a:p>
        </p:txBody>
      </p:sp>
      <p:sp>
        <p:nvSpPr>
          <p:cNvPr id="25" name="Content Placeholder 2">
            <a:extLst>
              <a:ext uri="{FF2B5EF4-FFF2-40B4-BE49-F238E27FC236}">
                <a16:creationId xmlns:a16="http://schemas.microsoft.com/office/drawing/2014/main" id="{8A7730BE-1513-4931-928D-109CD2BF547A}"/>
              </a:ext>
            </a:extLst>
          </p:cNvPr>
          <p:cNvSpPr>
            <a:spLocks noGrp="1"/>
          </p:cNvSpPr>
          <p:nvPr>
            <p:ph idx="28"/>
          </p:nvPr>
        </p:nvSpPr>
        <p:spPr>
          <a:xfrm>
            <a:off x="8441187"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6" name="Picture Placeholder 8">
            <a:extLst>
              <a:ext uri="{FF2B5EF4-FFF2-40B4-BE49-F238E27FC236}">
                <a16:creationId xmlns:a16="http://schemas.microsoft.com/office/drawing/2014/main" id="{965DC804-1708-41E4-9B8C-ECA0E6E086DC}"/>
              </a:ext>
            </a:extLst>
          </p:cNvPr>
          <p:cNvSpPr>
            <a:spLocks noGrp="1"/>
          </p:cNvSpPr>
          <p:nvPr>
            <p:ph type="pic" sz="quarter" idx="29"/>
          </p:nvPr>
        </p:nvSpPr>
        <p:spPr>
          <a:xfrm>
            <a:off x="8441187" y="1555668"/>
            <a:ext cx="3378812" cy="1476411"/>
          </a:xfrm>
          <a:noFill/>
        </p:spPr>
        <p:txBody>
          <a:bodyPr>
            <a:normAutofit/>
          </a:bodyPr>
          <a:lstStyle>
            <a:lvl1pPr>
              <a:defRPr sz="1400"/>
            </a:lvl1pPr>
          </a:lstStyle>
          <a:p>
            <a:r>
              <a:rPr lang="en-US"/>
              <a:t>Click icon to add picture</a:t>
            </a:r>
            <a:endParaRPr lang="en-GB"/>
          </a:p>
        </p:txBody>
      </p:sp>
    </p:spTree>
    <p:extLst>
      <p:ext uri="{BB962C8B-B14F-4D97-AF65-F5344CB8AC3E}">
        <p14:creationId xmlns:p14="http://schemas.microsoft.com/office/powerpoint/2010/main" val="795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x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26" name="Text Placeholder 22">
            <a:extLst>
              <a:ext uri="{FF2B5EF4-FFF2-40B4-BE49-F238E27FC236}">
                <a16:creationId xmlns:a16="http://schemas.microsoft.com/office/drawing/2014/main" id="{EBBF3296-E8F0-4EAF-AB7C-60E006A2698E}"/>
              </a:ext>
            </a:extLst>
          </p:cNvPr>
          <p:cNvSpPr>
            <a:spLocks noGrp="1"/>
          </p:cNvSpPr>
          <p:nvPr>
            <p:ph type="body" sz="quarter" idx="21" hasCustomPrompt="1"/>
          </p:nvPr>
        </p:nvSpPr>
        <p:spPr>
          <a:xfrm>
            <a:off x="6095999" y="1484722"/>
            <a:ext cx="5664856"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27" name="Text Placeholder 22">
            <a:extLst>
              <a:ext uri="{FF2B5EF4-FFF2-40B4-BE49-F238E27FC236}">
                <a16:creationId xmlns:a16="http://schemas.microsoft.com/office/drawing/2014/main" id="{B0645396-736E-4B9B-8DAC-C9A8674F5ACE}"/>
              </a:ext>
            </a:extLst>
          </p:cNvPr>
          <p:cNvSpPr>
            <a:spLocks noGrp="1"/>
          </p:cNvSpPr>
          <p:nvPr>
            <p:ph type="body" sz="quarter" idx="22" hasCustomPrompt="1"/>
          </p:nvPr>
        </p:nvSpPr>
        <p:spPr>
          <a:xfrm>
            <a:off x="6095999" y="3744300"/>
            <a:ext cx="5664856"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30" name="Text Placeholder 22">
            <a:extLst>
              <a:ext uri="{FF2B5EF4-FFF2-40B4-BE49-F238E27FC236}">
                <a16:creationId xmlns:a16="http://schemas.microsoft.com/office/drawing/2014/main" id="{FE796B4E-06A9-41C5-9AB2-2C927A9ED616}"/>
              </a:ext>
            </a:extLst>
          </p:cNvPr>
          <p:cNvSpPr>
            <a:spLocks noGrp="1"/>
          </p:cNvSpPr>
          <p:nvPr>
            <p:ph type="body" sz="quarter" idx="23" hasCustomPrompt="1"/>
          </p:nvPr>
        </p:nvSpPr>
        <p:spPr>
          <a:xfrm>
            <a:off x="370800" y="1484722"/>
            <a:ext cx="5638114" cy="2147888"/>
          </a:xfrm>
          <a:solidFill>
            <a:schemeClr val="accent1"/>
          </a:solidFill>
        </p:spPr>
        <p:txBody>
          <a:bodyPr lIns="252000" tIns="180000" rIns="252000" bIns="36000"/>
          <a:lstStyle>
            <a:lvl1pPr marL="0" indent="0">
              <a:buNone/>
              <a:defRPr sz="3000" b="1">
                <a:solidFill>
                  <a:schemeClr val="bg1"/>
                </a:solidFill>
              </a:defRPr>
            </a:lvl1pPr>
            <a:lvl2pPr marL="0" indent="0">
              <a:buNone/>
              <a:defRPr sz="1400" b="1">
                <a:solidFill>
                  <a:schemeClr val="bg1"/>
                </a:solidFill>
              </a:defRPr>
            </a:lvl2pPr>
            <a:lvl3pPr marL="0" indent="0">
              <a:spcBef>
                <a:spcPts val="0"/>
              </a:spcBef>
              <a:buNone/>
              <a:defRPr sz="1400">
                <a:solidFill>
                  <a:schemeClr val="bg1"/>
                </a:solidFill>
              </a:defRPr>
            </a:lvl3pPr>
            <a:lvl4pPr marL="180975" indent="-180975">
              <a:spcBef>
                <a:spcPts val="0"/>
              </a:spcBef>
              <a:defRPr sz="1400">
                <a:solidFill>
                  <a:schemeClr val="bg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744300"/>
            <a:ext cx="5638114"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7">
            <a:extLst>
              <a:ext uri="{FF2B5EF4-FFF2-40B4-BE49-F238E27FC236}">
                <a16:creationId xmlns:a16="http://schemas.microsoft.com/office/drawing/2014/main" id="{E2570C10-FC51-4DE1-8E69-E9179E1314F0}"/>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45865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x 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803703"/>
            <a:ext cx="4297384"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2" name="Text Placeholder 22">
            <a:extLst>
              <a:ext uri="{FF2B5EF4-FFF2-40B4-BE49-F238E27FC236}">
                <a16:creationId xmlns:a16="http://schemas.microsoft.com/office/drawing/2014/main" id="{1C2B2B36-092A-4A2B-8611-FB062FD57838}"/>
              </a:ext>
            </a:extLst>
          </p:cNvPr>
          <p:cNvSpPr>
            <a:spLocks noGrp="1"/>
          </p:cNvSpPr>
          <p:nvPr>
            <p:ph type="body" sz="quarter" idx="25" hasCustomPrompt="1"/>
          </p:nvPr>
        </p:nvSpPr>
        <p:spPr>
          <a:xfrm>
            <a:off x="370800" y="1453636"/>
            <a:ext cx="4297384"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3" name="Text Placeholder 22">
            <a:extLst>
              <a:ext uri="{FF2B5EF4-FFF2-40B4-BE49-F238E27FC236}">
                <a16:creationId xmlns:a16="http://schemas.microsoft.com/office/drawing/2014/main" id="{1C8A298C-3E2F-40E1-907B-C021647CF5E3}"/>
              </a:ext>
            </a:extLst>
          </p:cNvPr>
          <p:cNvSpPr>
            <a:spLocks noGrp="1"/>
          </p:cNvSpPr>
          <p:nvPr>
            <p:ph type="body" sz="quarter" idx="26" hasCustomPrompt="1"/>
          </p:nvPr>
        </p:nvSpPr>
        <p:spPr>
          <a:xfrm>
            <a:off x="6095999" y="3803703"/>
            <a:ext cx="4297384"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4" name="Text Placeholder 22">
            <a:extLst>
              <a:ext uri="{FF2B5EF4-FFF2-40B4-BE49-F238E27FC236}">
                <a16:creationId xmlns:a16="http://schemas.microsoft.com/office/drawing/2014/main" id="{B50062BF-91AF-416C-9AC6-889BC13E0448}"/>
              </a:ext>
            </a:extLst>
          </p:cNvPr>
          <p:cNvSpPr>
            <a:spLocks noGrp="1"/>
          </p:cNvSpPr>
          <p:nvPr>
            <p:ph type="body" sz="quarter" idx="27" hasCustomPrompt="1"/>
          </p:nvPr>
        </p:nvSpPr>
        <p:spPr>
          <a:xfrm>
            <a:off x="6095999" y="1453636"/>
            <a:ext cx="4297384"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7">
            <a:extLst>
              <a:ext uri="{FF2B5EF4-FFF2-40B4-BE49-F238E27FC236}">
                <a16:creationId xmlns:a16="http://schemas.microsoft.com/office/drawing/2014/main" id="{16656831-463A-4444-B2A9-7BBC389FF436}"/>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18090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76E4-117E-4947-A055-E4EB66A55868}"/>
              </a:ext>
            </a:extLst>
          </p:cNvPr>
          <p:cNvSpPr>
            <a:spLocks noGrp="1"/>
          </p:cNvSpPr>
          <p:nvPr>
            <p:ph type="ctrTitle"/>
          </p:nvPr>
        </p:nvSpPr>
        <p:spPr>
          <a:xfrm>
            <a:off x="5843709" y="1381125"/>
            <a:ext cx="4678757" cy="2102646"/>
          </a:xfrm>
        </p:spPr>
        <p:txBody>
          <a:bodyPr anchor="b">
            <a:normAutofit/>
          </a:bodyPr>
          <a:lstStyle>
            <a:lvl1pPr algn="l">
              <a:defRPr sz="4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2EE7F43-D07B-473A-93EA-D39AA3A0880D}"/>
              </a:ext>
            </a:extLst>
          </p:cNvPr>
          <p:cNvSpPr>
            <a:spLocks noGrp="1"/>
          </p:cNvSpPr>
          <p:nvPr>
            <p:ph type="subTitle" idx="1"/>
          </p:nvPr>
        </p:nvSpPr>
        <p:spPr>
          <a:xfrm>
            <a:off x="5843710" y="3609182"/>
            <a:ext cx="4678755"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9" name="Picture 8">
            <a:extLst>
              <a:ext uri="{FF2B5EF4-FFF2-40B4-BE49-F238E27FC236}">
                <a16:creationId xmlns:a16="http://schemas.microsoft.com/office/drawing/2014/main" id="{85A60D7C-0305-47C3-BABB-9D2478FEB6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
        <p:nvSpPr>
          <p:cNvPr id="11" name="Picture Placeholder 11">
            <a:extLst>
              <a:ext uri="{FF2B5EF4-FFF2-40B4-BE49-F238E27FC236}">
                <a16:creationId xmlns:a16="http://schemas.microsoft.com/office/drawing/2014/main" id="{A073E1C2-5E5C-48B8-BDF3-0A55159DAC05}"/>
              </a:ext>
            </a:extLst>
          </p:cNvPr>
          <p:cNvSpPr>
            <a:spLocks noGrp="1"/>
          </p:cNvSpPr>
          <p:nvPr>
            <p:ph type="pic" sz="quarter" idx="13"/>
          </p:nvPr>
        </p:nvSpPr>
        <p:spPr>
          <a:xfrm>
            <a:off x="371475" y="371475"/>
            <a:ext cx="5236125" cy="6115445"/>
          </a:xfrm>
        </p:spPr>
        <p:txBody>
          <a:bodyPr/>
          <a:lstStyle/>
          <a:p>
            <a:r>
              <a:rPr lang="en-US"/>
              <a:t>Click icon to add picture</a:t>
            </a:r>
            <a:endParaRPr lang="en-GB" dirty="0"/>
          </a:p>
        </p:txBody>
      </p:sp>
    </p:spTree>
    <p:extLst>
      <p:ext uri="{BB962C8B-B14F-4D97-AF65-F5344CB8AC3E}">
        <p14:creationId xmlns:p14="http://schemas.microsoft.com/office/powerpoint/2010/main" val="329269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x 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803703"/>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2" name="Text Placeholder 22">
            <a:extLst>
              <a:ext uri="{FF2B5EF4-FFF2-40B4-BE49-F238E27FC236}">
                <a16:creationId xmlns:a16="http://schemas.microsoft.com/office/drawing/2014/main" id="{1C2B2B36-092A-4A2B-8611-FB062FD57838}"/>
              </a:ext>
            </a:extLst>
          </p:cNvPr>
          <p:cNvSpPr>
            <a:spLocks noGrp="1"/>
          </p:cNvSpPr>
          <p:nvPr>
            <p:ph type="body" sz="quarter" idx="25" hasCustomPrompt="1"/>
          </p:nvPr>
        </p:nvSpPr>
        <p:spPr>
          <a:xfrm>
            <a:off x="370800" y="1453636"/>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3" name="Text Placeholder 22">
            <a:extLst>
              <a:ext uri="{FF2B5EF4-FFF2-40B4-BE49-F238E27FC236}">
                <a16:creationId xmlns:a16="http://schemas.microsoft.com/office/drawing/2014/main" id="{1C8A298C-3E2F-40E1-907B-C021647CF5E3}"/>
              </a:ext>
            </a:extLst>
          </p:cNvPr>
          <p:cNvSpPr>
            <a:spLocks noGrp="1"/>
          </p:cNvSpPr>
          <p:nvPr>
            <p:ph type="body" sz="quarter" idx="26" hasCustomPrompt="1"/>
          </p:nvPr>
        </p:nvSpPr>
        <p:spPr>
          <a:xfrm>
            <a:off x="4236983" y="3803703"/>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4" name="Text Placeholder 22">
            <a:extLst>
              <a:ext uri="{FF2B5EF4-FFF2-40B4-BE49-F238E27FC236}">
                <a16:creationId xmlns:a16="http://schemas.microsoft.com/office/drawing/2014/main" id="{B50062BF-91AF-416C-9AC6-889BC13E0448}"/>
              </a:ext>
            </a:extLst>
          </p:cNvPr>
          <p:cNvSpPr>
            <a:spLocks noGrp="1"/>
          </p:cNvSpPr>
          <p:nvPr>
            <p:ph type="body" sz="quarter" idx="27" hasCustomPrompt="1"/>
          </p:nvPr>
        </p:nvSpPr>
        <p:spPr>
          <a:xfrm>
            <a:off x="4236983" y="1453636"/>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22">
            <a:extLst>
              <a:ext uri="{FF2B5EF4-FFF2-40B4-BE49-F238E27FC236}">
                <a16:creationId xmlns:a16="http://schemas.microsoft.com/office/drawing/2014/main" id="{DE4F491C-65F4-4524-AC03-3C08E8A55239}"/>
              </a:ext>
            </a:extLst>
          </p:cNvPr>
          <p:cNvSpPr>
            <a:spLocks noGrp="1"/>
          </p:cNvSpPr>
          <p:nvPr>
            <p:ph type="body" sz="quarter" idx="28" hasCustomPrompt="1"/>
          </p:nvPr>
        </p:nvSpPr>
        <p:spPr>
          <a:xfrm>
            <a:off x="8103166" y="3803703"/>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5" name="Text Placeholder 22">
            <a:extLst>
              <a:ext uri="{FF2B5EF4-FFF2-40B4-BE49-F238E27FC236}">
                <a16:creationId xmlns:a16="http://schemas.microsoft.com/office/drawing/2014/main" id="{605BB858-0E20-4BCD-A366-53750AF0BF15}"/>
              </a:ext>
            </a:extLst>
          </p:cNvPr>
          <p:cNvSpPr>
            <a:spLocks noGrp="1"/>
          </p:cNvSpPr>
          <p:nvPr>
            <p:ph type="body" sz="quarter" idx="29" hasCustomPrompt="1"/>
          </p:nvPr>
        </p:nvSpPr>
        <p:spPr>
          <a:xfrm>
            <a:off x="8103166" y="1453636"/>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6" name="Text Placeholder 7">
            <a:extLst>
              <a:ext uri="{FF2B5EF4-FFF2-40B4-BE49-F238E27FC236}">
                <a16:creationId xmlns:a16="http://schemas.microsoft.com/office/drawing/2014/main" id="{0B43C0C3-F337-45B1-891E-B32601CC53DB}"/>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40869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2976114"/>
            <a:ext cx="3075132" cy="3181638"/>
          </a:xfrm>
        </p:spPr>
        <p:txBody>
          <a:bodyPr>
            <a:normAutofit/>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1629420"/>
            <a:ext cx="1401615" cy="1096527"/>
          </a:xfrm>
        </p:spPr>
        <p:txBody>
          <a:bodyPr>
            <a:normAutofit/>
          </a:bodyPr>
          <a:lstStyle>
            <a:lvl1pPr>
              <a:defRPr sz="1000"/>
            </a:lvl1pPr>
          </a:lstStyle>
          <a:p>
            <a:r>
              <a:rPr lang="en-US"/>
              <a:t>Click icon to add picture</a:t>
            </a:r>
            <a:endParaRPr lang="en-GB" dirty="0"/>
          </a:p>
        </p:txBody>
      </p:sp>
      <p:sp>
        <p:nvSpPr>
          <p:cNvPr id="16" name="Content Placeholder 2">
            <a:extLst>
              <a:ext uri="{FF2B5EF4-FFF2-40B4-BE49-F238E27FC236}">
                <a16:creationId xmlns:a16="http://schemas.microsoft.com/office/drawing/2014/main" id="{CF6EC93D-6A46-4ADE-A410-3136EF8505AC}"/>
              </a:ext>
            </a:extLst>
          </p:cNvPr>
          <p:cNvSpPr>
            <a:spLocks noGrp="1"/>
          </p:cNvSpPr>
          <p:nvPr>
            <p:ph idx="15"/>
          </p:nvPr>
        </p:nvSpPr>
        <p:spPr>
          <a:xfrm>
            <a:off x="3753693" y="2976114"/>
            <a:ext cx="3075132" cy="3181638"/>
          </a:xfrm>
        </p:spPr>
        <p:txBody>
          <a:bodyPr>
            <a:normAutofit/>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Picture Placeholder 8">
            <a:extLst>
              <a:ext uri="{FF2B5EF4-FFF2-40B4-BE49-F238E27FC236}">
                <a16:creationId xmlns:a16="http://schemas.microsoft.com/office/drawing/2014/main" id="{39CCDDDC-1EE3-41D6-8DC7-131E30B65E29}"/>
              </a:ext>
            </a:extLst>
          </p:cNvPr>
          <p:cNvSpPr>
            <a:spLocks noGrp="1"/>
          </p:cNvSpPr>
          <p:nvPr>
            <p:ph type="pic" sz="quarter" idx="16"/>
          </p:nvPr>
        </p:nvSpPr>
        <p:spPr>
          <a:xfrm>
            <a:off x="3753693" y="1629420"/>
            <a:ext cx="1401615" cy="1096527"/>
          </a:xfrm>
        </p:spPr>
        <p:txBody>
          <a:bodyPr>
            <a:normAutofit/>
          </a:bodyPr>
          <a:lstStyle>
            <a:lvl1pPr>
              <a:defRPr sz="1000"/>
            </a:lvl1pPr>
          </a:lstStyle>
          <a:p>
            <a:r>
              <a:rPr lang="en-US"/>
              <a:t>Click icon to add picture</a:t>
            </a:r>
            <a:endParaRPr lang="en-GB" dirty="0"/>
          </a:p>
        </p:txBody>
      </p:sp>
      <p:sp>
        <p:nvSpPr>
          <p:cNvPr id="18" name="Content Placeholder 2">
            <a:extLst>
              <a:ext uri="{FF2B5EF4-FFF2-40B4-BE49-F238E27FC236}">
                <a16:creationId xmlns:a16="http://schemas.microsoft.com/office/drawing/2014/main" id="{A9773481-35BD-4F66-A877-00D608AABE15}"/>
              </a:ext>
            </a:extLst>
          </p:cNvPr>
          <p:cNvSpPr>
            <a:spLocks noGrp="1"/>
          </p:cNvSpPr>
          <p:nvPr>
            <p:ph idx="17"/>
          </p:nvPr>
        </p:nvSpPr>
        <p:spPr>
          <a:xfrm>
            <a:off x="7136587" y="2976114"/>
            <a:ext cx="3075132" cy="3181638"/>
          </a:xfrm>
        </p:spPr>
        <p:txBody>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8">
            <a:extLst>
              <a:ext uri="{FF2B5EF4-FFF2-40B4-BE49-F238E27FC236}">
                <a16:creationId xmlns:a16="http://schemas.microsoft.com/office/drawing/2014/main" id="{4953CDE0-9629-490C-87D7-D4CD48134944}"/>
              </a:ext>
            </a:extLst>
          </p:cNvPr>
          <p:cNvSpPr>
            <a:spLocks noGrp="1"/>
          </p:cNvSpPr>
          <p:nvPr>
            <p:ph type="pic" sz="quarter" idx="18"/>
          </p:nvPr>
        </p:nvSpPr>
        <p:spPr>
          <a:xfrm>
            <a:off x="7136587" y="1629420"/>
            <a:ext cx="1401615" cy="1096527"/>
          </a:xfrm>
        </p:spPr>
        <p:txBody>
          <a:bodyPr>
            <a:normAutofit/>
          </a:bodyPr>
          <a:lstStyle>
            <a:lvl1pPr>
              <a:defRPr sz="1000"/>
            </a:lvl1pPr>
          </a:lstStyle>
          <a:p>
            <a:r>
              <a:rPr lang="en-US"/>
              <a:t>Click icon to add picture</a:t>
            </a:r>
            <a:endParaRPr lang="en-GB" dirty="0"/>
          </a:p>
        </p:txBody>
      </p:sp>
      <p:sp>
        <p:nvSpPr>
          <p:cNvPr id="12" name="Text Placeholder 7">
            <a:extLst>
              <a:ext uri="{FF2B5EF4-FFF2-40B4-BE49-F238E27FC236}">
                <a16:creationId xmlns:a16="http://schemas.microsoft.com/office/drawing/2014/main" id="{418C3AF7-B1A6-46D1-BDA4-40C60D524104}"/>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62819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7" name="Text Placeholder 7">
            <a:extLst>
              <a:ext uri="{FF2B5EF4-FFF2-40B4-BE49-F238E27FC236}">
                <a16:creationId xmlns:a16="http://schemas.microsoft.com/office/drawing/2014/main" id="{1F1CBAB2-7942-4288-9537-B8A201BE070D}"/>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8" name="Content Placeholder 2">
            <a:extLst>
              <a:ext uri="{FF2B5EF4-FFF2-40B4-BE49-F238E27FC236}">
                <a16:creationId xmlns:a16="http://schemas.microsoft.com/office/drawing/2014/main" id="{D55960B5-B781-4E4B-8F03-889D8D561245}"/>
              </a:ext>
            </a:extLst>
          </p:cNvPr>
          <p:cNvSpPr>
            <a:spLocks noGrp="1"/>
          </p:cNvSpPr>
          <p:nvPr>
            <p:ph idx="15"/>
          </p:nvPr>
        </p:nvSpPr>
        <p:spPr>
          <a:xfrm>
            <a:off x="370799" y="4009106"/>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3A5D7A0B-0276-44C5-ADDB-8B1879539D19}"/>
              </a:ext>
            </a:extLst>
          </p:cNvPr>
          <p:cNvSpPr>
            <a:spLocks noGrp="1"/>
          </p:cNvSpPr>
          <p:nvPr>
            <p:ph idx="16"/>
          </p:nvPr>
        </p:nvSpPr>
        <p:spPr>
          <a:xfrm>
            <a:off x="6096000" y="1692000"/>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26587337-09D1-4A38-9B17-76D97E8C3E70}"/>
              </a:ext>
            </a:extLst>
          </p:cNvPr>
          <p:cNvSpPr>
            <a:spLocks noGrp="1"/>
          </p:cNvSpPr>
          <p:nvPr>
            <p:ph idx="17"/>
          </p:nvPr>
        </p:nvSpPr>
        <p:spPr>
          <a:xfrm>
            <a:off x="6095999" y="4009106"/>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4896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A753CD7C-7549-4A99-9B35-EB32740DD95F}"/>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32178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cons (Blue B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pic>
        <p:nvPicPr>
          <p:cNvPr id="16" name="Picture 15">
            <a:extLst>
              <a:ext uri="{FF2B5EF4-FFF2-40B4-BE49-F238E27FC236}">
                <a16:creationId xmlns:a16="http://schemas.microsoft.com/office/drawing/2014/main" id="{3EFBE6A1-65FB-4419-A27E-7C85224FE7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4B93CF52-57EE-43AF-896D-1FD8845CA375}"/>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76031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cons (Green B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pic>
        <p:nvPicPr>
          <p:cNvPr id="16" name="Picture 15">
            <a:extLst>
              <a:ext uri="{FF2B5EF4-FFF2-40B4-BE49-F238E27FC236}">
                <a16:creationId xmlns:a16="http://schemas.microsoft.com/office/drawing/2014/main" id="{3EFBE6A1-65FB-4419-A27E-7C85224FE7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7">
            <a:extLst>
              <a:ext uri="{FF2B5EF4-FFF2-40B4-BE49-F238E27FC236}">
                <a16:creationId xmlns:a16="http://schemas.microsoft.com/office/drawing/2014/main" id="{F85C6E72-3D91-4898-96FD-C15E136DAF66}"/>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85815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cons (Red BG)">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tx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tx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tx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cxnSp>
        <p:nvCxnSpPr>
          <p:cNvPr id="17" name="Straight Connector 16">
            <a:extLst>
              <a:ext uri="{FF2B5EF4-FFF2-40B4-BE49-F238E27FC236}">
                <a16:creationId xmlns:a16="http://schemas.microsoft.com/office/drawing/2014/main" id="{450A177B-1980-42A3-836F-9115985558C8}"/>
              </a:ext>
            </a:extLst>
          </p:cNvPr>
          <p:cNvCxnSpPr>
            <a:cxnSpLocks/>
          </p:cNvCxnSpPr>
          <p:nvPr userDrawn="1"/>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901C6C1-6260-4679-88A3-8E35B97EDF3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54069" y="375601"/>
            <a:ext cx="1159200" cy="864257"/>
          </a:xfrm>
          <a:prstGeom prst="rect">
            <a:avLst/>
          </a:prstGeom>
        </p:spPr>
      </p:pic>
      <p:sp>
        <p:nvSpPr>
          <p:cNvPr id="15" name="Text Placeholder 7">
            <a:extLst>
              <a:ext uri="{FF2B5EF4-FFF2-40B4-BE49-F238E27FC236}">
                <a16:creationId xmlns:a16="http://schemas.microsoft.com/office/drawing/2014/main" id="{17BD78F6-6825-4B68-95BF-F96D4F9C31C9}"/>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4112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cons (Yellow BG)">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4C4B8DC-2B65-4B71-A412-95684AAC714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
        <p:nvSpPr>
          <p:cNvPr id="15" name="Text Placeholder 7">
            <a:extLst>
              <a:ext uri="{FF2B5EF4-FFF2-40B4-BE49-F238E27FC236}">
                <a16:creationId xmlns:a16="http://schemas.microsoft.com/office/drawing/2014/main" id="{67CA5E1D-7DF1-4C79-877D-8821274DAEE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99395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ig Message">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229360"/>
            <a:ext cx="9825590" cy="4878142"/>
          </a:xfrm>
        </p:spPr>
        <p:txBody>
          <a:bodyPr>
            <a:normAutofit/>
          </a:bodyPr>
          <a:lstStyle>
            <a:lvl1pPr marL="0" indent="0">
              <a:spcBef>
                <a:spcPts val="200"/>
              </a:spcBef>
              <a:buFont typeface="+mj-lt"/>
              <a:buNone/>
              <a:defRPr sz="3600" b="1">
                <a:solidFill>
                  <a:schemeClr val="bg1"/>
                </a:solidFill>
              </a:defRPr>
            </a:lvl1pPr>
            <a:lvl2pPr marL="0" indent="0">
              <a:buNone/>
              <a:defRPr>
                <a:solidFill>
                  <a:schemeClr val="bg1"/>
                </a:solidFill>
              </a:defRPr>
            </a:lvl2pPr>
            <a:lvl3pPr marL="628650" indent="-180975">
              <a:defRPr>
                <a:solidFill>
                  <a:schemeClr val="bg1"/>
                </a:solidFill>
              </a:defRPr>
            </a:lvl3pPr>
            <a:lvl4pPr marL="628650" indent="-180975">
              <a:defRPr>
                <a:solidFill>
                  <a:schemeClr val="bg1"/>
                </a:solidFill>
              </a:defRPr>
            </a:lvl4pPr>
            <a:lvl5pPr marL="628650" indent="-180975">
              <a:defRPr>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lvl1pPr>
              <a:defRPr>
                <a:solidFill>
                  <a:schemeClr val="bg1"/>
                </a:solidFill>
              </a:defRPr>
            </a:lvl1p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pic>
        <p:nvPicPr>
          <p:cNvPr id="13" name="Picture 12">
            <a:extLst>
              <a:ext uri="{FF2B5EF4-FFF2-40B4-BE49-F238E27FC236}">
                <a16:creationId xmlns:a16="http://schemas.microsoft.com/office/drawing/2014/main" id="{FC70FF1B-BAED-4335-B67D-6F37D19E3D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4" name="Straight Connector 13">
            <a:extLst>
              <a:ext uri="{FF2B5EF4-FFF2-40B4-BE49-F238E27FC236}">
                <a16:creationId xmlns:a16="http://schemas.microsoft.com/office/drawing/2014/main" id="{E383D0A3-D349-4500-B078-54C08AFC51C3}"/>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7">
            <a:extLst>
              <a:ext uri="{FF2B5EF4-FFF2-40B4-BE49-F238E27FC236}">
                <a16:creationId xmlns:a16="http://schemas.microsoft.com/office/drawing/2014/main" id="{5F7E833B-8B1A-4A53-99DD-DF0E2AEBBDE5}"/>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28504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Blue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1"/>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58975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76E4-117E-4947-A055-E4EB66A55868}"/>
              </a:ext>
            </a:extLst>
          </p:cNvPr>
          <p:cNvSpPr>
            <a:spLocks noGrp="1"/>
          </p:cNvSpPr>
          <p:nvPr>
            <p:ph type="ctrTitle"/>
          </p:nvPr>
        </p:nvSpPr>
        <p:spPr>
          <a:xfrm>
            <a:off x="371475" y="1096171"/>
            <a:ext cx="6562726" cy="2387600"/>
          </a:xfrm>
        </p:spPr>
        <p:txBody>
          <a:bodyPr anchor="b">
            <a:normAutofit/>
          </a:bodyPr>
          <a:lstStyle>
            <a:lvl1pPr algn="l">
              <a:defRPr sz="4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2EE7F43-D07B-473A-93EA-D39AA3A0880D}"/>
              </a:ext>
            </a:extLst>
          </p:cNvPr>
          <p:cNvSpPr>
            <a:spLocks noGrp="1"/>
          </p:cNvSpPr>
          <p:nvPr>
            <p:ph type="subTitle" idx="1"/>
          </p:nvPr>
        </p:nvSpPr>
        <p:spPr>
          <a:xfrm>
            <a:off x="371475" y="3609182"/>
            <a:ext cx="6562725"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8" name="Picture 7">
            <a:extLst>
              <a:ext uri="{FF2B5EF4-FFF2-40B4-BE49-F238E27FC236}">
                <a16:creationId xmlns:a16="http://schemas.microsoft.com/office/drawing/2014/main" id="{A52B9423-DD06-4C0C-AE3A-54DDF844201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5488" b="51122"/>
          <a:stretch/>
        </p:blipFill>
        <p:spPr>
          <a:xfrm>
            <a:off x="6383187" y="1799709"/>
            <a:ext cx="5808813" cy="5058291"/>
          </a:xfrm>
          <a:prstGeom prst="rect">
            <a:avLst/>
          </a:prstGeom>
        </p:spPr>
      </p:pic>
      <p:pic>
        <p:nvPicPr>
          <p:cNvPr id="9" name="Picture 8">
            <a:extLst>
              <a:ext uri="{FF2B5EF4-FFF2-40B4-BE49-F238E27FC236}">
                <a16:creationId xmlns:a16="http://schemas.microsoft.com/office/drawing/2014/main" id="{38A9AAC2-B29C-4535-9C14-DD044A299D4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152275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Green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2"/>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56639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Red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3"/>
          </a:solidFill>
        </p:spPr>
        <p:txBody>
          <a:bodyPr wrap="square" lIns="288000" tIns="216000" rIns="144000" bIns="216000" anchor="t">
            <a:spAutoFit/>
          </a:bodyPr>
          <a:lstStyle>
            <a:lvl1pPr>
              <a:defRPr sz="4000">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184911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Yellow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4"/>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4280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781057F2-8500-4DAF-9644-D94E6D1740B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dirty="0"/>
              <a:t>Footer text runs here (Go Insert&gt;Header &amp; Footer to edit this text)</a:t>
            </a:r>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pic>
        <p:nvPicPr>
          <p:cNvPr id="11" name="Picture 10">
            <a:extLst>
              <a:ext uri="{FF2B5EF4-FFF2-40B4-BE49-F238E27FC236}">
                <a16:creationId xmlns:a16="http://schemas.microsoft.com/office/drawing/2014/main" id="{C9F8D6D3-5803-47B8-86CC-056FFE038DF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51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781057F2-8500-4DAF-9644-D94E6D1740B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dirty="0"/>
              <a:t>Footer text runs here (Go Insert&gt;Header &amp; Footer to edit this text)</a:t>
            </a:r>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pic>
        <p:nvPicPr>
          <p:cNvPr id="11" name="Picture 10">
            <a:extLst>
              <a:ext uri="{FF2B5EF4-FFF2-40B4-BE49-F238E27FC236}">
                <a16:creationId xmlns:a16="http://schemas.microsoft.com/office/drawing/2014/main" id="{C9F8D6D3-5803-47B8-86CC-056FFE038DF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34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tx1"/>
                </a:solidFill>
              </a:defRPr>
            </a:lvl1pPr>
          </a:lstStyle>
          <a:p>
            <a:r>
              <a:rPr lang="en-US"/>
              <a:t>Click to edit Master title style</a:t>
            </a:r>
            <a:endParaRPr lang="en-GB" dirty="0"/>
          </a:p>
        </p:txBody>
      </p:sp>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tx1"/>
                </a:solidFill>
              </a:defRPr>
            </a:lvl1pPr>
          </a:lstStyle>
          <a:p>
            <a:r>
              <a:rPr lang="en-GB"/>
              <a:t>Footer text runs here (Go Insert&gt;Header &amp; Footer to edit this text)</a:t>
            </a:r>
            <a:endParaRPr lang="en-GB" dirty="0"/>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tx1"/>
                </a:solidFill>
              </a:defRPr>
            </a:lvl1pPr>
          </a:lstStyle>
          <a:p>
            <a:fld id="{AC6BEB34-34B2-4616-8BAB-A7D30E9C9573}" type="slidenum">
              <a:rPr lang="en-GB" smtClean="0"/>
              <a:pPr/>
              <a:t>‹#›</a:t>
            </a:fld>
            <a:endParaRPr lang="en-GB" dirty="0"/>
          </a:p>
        </p:txBody>
      </p:sp>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2E0CE37-60C3-474D-A1E2-4261BBEE26B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4868" b="49909"/>
          <a:stretch/>
        </p:blipFill>
        <p:spPr>
          <a:xfrm>
            <a:off x="6445660" y="1753417"/>
            <a:ext cx="5746340" cy="5104584"/>
          </a:xfrm>
          <a:prstGeom prst="rect">
            <a:avLst/>
          </a:prstGeom>
        </p:spPr>
      </p:pic>
      <p:pic>
        <p:nvPicPr>
          <p:cNvPr id="13" name="Picture 12">
            <a:extLst>
              <a:ext uri="{FF2B5EF4-FFF2-40B4-BE49-F238E27FC236}">
                <a16:creationId xmlns:a16="http://schemas.microsoft.com/office/drawing/2014/main" id="{D463A33B-CBCD-48B9-9AB0-4B83B622747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54069" y="375601"/>
            <a:ext cx="1159200" cy="864257"/>
          </a:xfrm>
          <a:prstGeom prst="rect">
            <a:avLst/>
          </a:prstGeom>
        </p:spPr>
      </p:pic>
    </p:spTree>
    <p:extLst>
      <p:ext uri="{BB962C8B-B14F-4D97-AF65-F5344CB8AC3E}">
        <p14:creationId xmlns:p14="http://schemas.microsoft.com/office/powerpoint/2010/main" val="371092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ection Header (Yellow)">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a:t>Footer text runs here (Go Insert&gt;Header &amp; Footer to edit this text)</a:t>
            </a:r>
            <a:endParaRPr lang="en-GB" dirty="0"/>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CB9471F-BE32-45AD-AF22-761603D4340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pic>
        <p:nvPicPr>
          <p:cNvPr id="13" name="Picture 12">
            <a:extLst>
              <a:ext uri="{FF2B5EF4-FFF2-40B4-BE49-F238E27FC236}">
                <a16:creationId xmlns:a16="http://schemas.microsoft.com/office/drawing/2014/main" id="{4DE8F2A9-8247-4A66-9E76-4E46EDC81BF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Tree>
    <p:extLst>
      <p:ext uri="{BB962C8B-B14F-4D97-AF65-F5344CB8AC3E}">
        <p14:creationId xmlns:p14="http://schemas.microsoft.com/office/powerpoint/2010/main" val="137042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v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53435B-6E9F-44FC-B292-86D8BF50363B}"/>
              </a:ext>
            </a:extLst>
          </p:cNvPr>
          <p:cNvSpPr>
            <a:spLocks noGrp="1"/>
          </p:cNvSpPr>
          <p:nvPr>
            <p:ph type="pic" sz="quarter" idx="10"/>
          </p:nvPr>
        </p:nvSpPr>
        <p:spPr>
          <a:xfrm>
            <a:off x="3318933" y="2007698"/>
            <a:ext cx="7203533" cy="3966383"/>
          </a:xfrm>
        </p:spPr>
        <p:txBody>
          <a:bodyPr/>
          <a:lstStyle>
            <a:lvl1pPr algn="r">
              <a:defRPr/>
            </a:lvl1pPr>
          </a:lstStyle>
          <a:p>
            <a:r>
              <a:rPr lang="en-US"/>
              <a:t>Click icon to add picture</a:t>
            </a:r>
            <a:endParaRPr lang="en-GB" dirty="0"/>
          </a:p>
        </p:txBody>
      </p:sp>
      <p:sp>
        <p:nvSpPr>
          <p:cNvPr id="6" name="Text Placeholder 5">
            <a:extLst>
              <a:ext uri="{FF2B5EF4-FFF2-40B4-BE49-F238E27FC236}">
                <a16:creationId xmlns:a16="http://schemas.microsoft.com/office/drawing/2014/main" id="{829B2819-DAA7-4889-8F89-F97F5849F83F}"/>
              </a:ext>
            </a:extLst>
          </p:cNvPr>
          <p:cNvSpPr>
            <a:spLocks noGrp="1"/>
          </p:cNvSpPr>
          <p:nvPr>
            <p:ph type="body" sz="quarter" idx="11"/>
          </p:nvPr>
        </p:nvSpPr>
        <p:spPr>
          <a:xfrm>
            <a:off x="371475" y="1032779"/>
            <a:ext cx="5722605" cy="2176045"/>
          </a:xfrm>
          <a:solidFill>
            <a:schemeClr val="accent1"/>
          </a:solidFill>
        </p:spPr>
        <p:txBody>
          <a:bodyPr wrap="square" lIns="288000" tIns="216000" rIns="180000" bIns="288000">
            <a:spAutoFit/>
          </a:bodyPr>
          <a:lstStyle>
            <a:lvl1pPr marL="0" indent="0">
              <a:buNone/>
              <a:defRPr sz="4000" b="1">
                <a:solidFill>
                  <a:schemeClr val="bg1"/>
                </a:solidFill>
              </a:defRPr>
            </a:lvl1pPr>
            <a:lvl2pPr marL="0" indent="0">
              <a:spcBef>
                <a:spcPts val="1000"/>
              </a:spcBef>
              <a:buNone/>
              <a:defRPr sz="2000">
                <a:solidFill>
                  <a:schemeClr val="bg1"/>
                </a:solidFill>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5E331944-C57E-4DD5-882F-27E20F80C3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397145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76E4-117E-4947-A055-E4EB66A55868}"/>
              </a:ext>
            </a:extLst>
          </p:cNvPr>
          <p:cNvSpPr>
            <a:spLocks noGrp="1"/>
          </p:cNvSpPr>
          <p:nvPr>
            <p:ph type="ctrTitle"/>
          </p:nvPr>
        </p:nvSpPr>
        <p:spPr>
          <a:xfrm>
            <a:off x="5843709" y="1381125"/>
            <a:ext cx="4678757" cy="2102646"/>
          </a:xfrm>
        </p:spPr>
        <p:txBody>
          <a:bodyPr anchor="b">
            <a:normAutofit/>
          </a:bodyPr>
          <a:lstStyle>
            <a:lvl1pPr algn="l">
              <a:defRPr sz="4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2EE7F43-D07B-473A-93EA-D39AA3A0880D}"/>
              </a:ext>
            </a:extLst>
          </p:cNvPr>
          <p:cNvSpPr>
            <a:spLocks noGrp="1"/>
          </p:cNvSpPr>
          <p:nvPr>
            <p:ph type="subTitle" idx="1"/>
          </p:nvPr>
        </p:nvSpPr>
        <p:spPr>
          <a:xfrm>
            <a:off x="5843710" y="3609182"/>
            <a:ext cx="4678755"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9" name="Picture 8">
            <a:extLst>
              <a:ext uri="{FF2B5EF4-FFF2-40B4-BE49-F238E27FC236}">
                <a16:creationId xmlns:a16="http://schemas.microsoft.com/office/drawing/2014/main" id="{85A60D7C-0305-47C3-BABB-9D2478FEB6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
        <p:nvSpPr>
          <p:cNvPr id="11" name="Picture Placeholder 11">
            <a:extLst>
              <a:ext uri="{FF2B5EF4-FFF2-40B4-BE49-F238E27FC236}">
                <a16:creationId xmlns:a16="http://schemas.microsoft.com/office/drawing/2014/main" id="{A073E1C2-5E5C-48B8-BDF3-0A55159DAC05}"/>
              </a:ext>
            </a:extLst>
          </p:cNvPr>
          <p:cNvSpPr>
            <a:spLocks noGrp="1"/>
          </p:cNvSpPr>
          <p:nvPr>
            <p:ph type="pic" sz="quarter" idx="13"/>
          </p:nvPr>
        </p:nvSpPr>
        <p:spPr>
          <a:xfrm>
            <a:off x="371475" y="371475"/>
            <a:ext cx="5236125" cy="6115445"/>
          </a:xfrm>
        </p:spPr>
        <p:txBody>
          <a:bodyPr/>
          <a:lstStyle/>
          <a:p>
            <a:r>
              <a:rPr lang="en-US"/>
              <a:t>Click icon to add picture</a:t>
            </a:r>
            <a:endParaRPr lang="en-GB" dirty="0"/>
          </a:p>
        </p:txBody>
      </p:sp>
    </p:spTree>
    <p:extLst>
      <p:ext uri="{BB962C8B-B14F-4D97-AF65-F5344CB8AC3E}">
        <p14:creationId xmlns:p14="http://schemas.microsoft.com/office/powerpoint/2010/main" val="86336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76E4-117E-4947-A055-E4EB66A55868}"/>
              </a:ext>
            </a:extLst>
          </p:cNvPr>
          <p:cNvSpPr>
            <a:spLocks noGrp="1"/>
          </p:cNvSpPr>
          <p:nvPr>
            <p:ph type="ctrTitle"/>
          </p:nvPr>
        </p:nvSpPr>
        <p:spPr>
          <a:xfrm>
            <a:off x="371475" y="1096171"/>
            <a:ext cx="6562726" cy="2387600"/>
          </a:xfrm>
        </p:spPr>
        <p:txBody>
          <a:bodyPr anchor="b">
            <a:normAutofit/>
          </a:bodyPr>
          <a:lstStyle>
            <a:lvl1pPr algn="l">
              <a:defRPr sz="40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02EE7F43-D07B-473A-93EA-D39AA3A0880D}"/>
              </a:ext>
            </a:extLst>
          </p:cNvPr>
          <p:cNvSpPr>
            <a:spLocks noGrp="1"/>
          </p:cNvSpPr>
          <p:nvPr>
            <p:ph type="subTitle" idx="1"/>
          </p:nvPr>
        </p:nvSpPr>
        <p:spPr>
          <a:xfrm>
            <a:off x="371475" y="3609182"/>
            <a:ext cx="6562725"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8" name="Picture 7">
            <a:extLst>
              <a:ext uri="{FF2B5EF4-FFF2-40B4-BE49-F238E27FC236}">
                <a16:creationId xmlns:a16="http://schemas.microsoft.com/office/drawing/2014/main" id="{A52B9423-DD06-4C0C-AE3A-54DDF844201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5488" b="51122"/>
          <a:stretch/>
        </p:blipFill>
        <p:spPr>
          <a:xfrm>
            <a:off x="6383187" y="1799709"/>
            <a:ext cx="5808813" cy="5058291"/>
          </a:xfrm>
          <a:prstGeom prst="rect">
            <a:avLst/>
          </a:prstGeom>
        </p:spPr>
      </p:pic>
      <p:pic>
        <p:nvPicPr>
          <p:cNvPr id="9" name="Picture 8">
            <a:extLst>
              <a:ext uri="{FF2B5EF4-FFF2-40B4-BE49-F238E27FC236}">
                <a16:creationId xmlns:a16="http://schemas.microsoft.com/office/drawing/2014/main" id="{38A9AAC2-B29C-4535-9C14-DD044A299D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222169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 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798351"/>
          </a:xfrm>
        </p:spPr>
        <p:txBody>
          <a:bodyPr>
            <a:normAutofit/>
          </a:bodyPr>
          <a:lstStyle>
            <a:lvl1pPr>
              <a:defRPr sz="4000">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291920"/>
            <a:ext cx="9825566" cy="4815582"/>
          </a:xfrm>
        </p:spPr>
        <p:txBody>
          <a:bodyPr>
            <a:normAutofit/>
          </a:bodyPr>
          <a:lstStyle>
            <a:lvl1pPr marL="449263" indent="-449263">
              <a:spcBef>
                <a:spcPts val="200"/>
              </a:spcBef>
              <a:buFont typeface="+mj-lt"/>
              <a:buAutoNum type="arabicPeriod"/>
              <a:defRPr sz="2000" b="1">
                <a:solidFill>
                  <a:schemeClr val="bg1"/>
                </a:solidFill>
              </a:defRPr>
            </a:lvl1pPr>
            <a:lvl2pPr marL="0" indent="0">
              <a:buNone/>
              <a:defRPr>
                <a:solidFill>
                  <a:schemeClr val="bg1"/>
                </a:solidFill>
              </a:defRPr>
            </a:lvl2pPr>
            <a:lvl3pPr marL="628650" indent="-180975">
              <a:defRPr>
                <a:solidFill>
                  <a:schemeClr val="bg1"/>
                </a:solidFill>
              </a:defRPr>
            </a:lvl3pPr>
            <a:lvl4pPr marL="628650" indent="-180975">
              <a:defRPr>
                <a:solidFill>
                  <a:schemeClr val="bg1"/>
                </a:solidFill>
              </a:defRPr>
            </a:lvl4pPr>
            <a:lvl5pPr marL="628650" indent="-180975">
              <a:defRPr>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lvl1pPr>
              <a:defRPr>
                <a:solidFill>
                  <a:schemeClr val="bg1"/>
                </a:solidFill>
              </a:defRPr>
            </a:lvl1p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pic>
        <p:nvPicPr>
          <p:cNvPr id="11" name="Picture 10">
            <a:extLst>
              <a:ext uri="{FF2B5EF4-FFF2-40B4-BE49-F238E27FC236}">
                <a16:creationId xmlns:a16="http://schemas.microsoft.com/office/drawing/2014/main" id="{EAAE828D-0E0D-4F9D-8767-AE232414D81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11AB9A9-379E-4A58-BC87-3610C46E76B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2FDEDED-9FEF-4F7A-A54C-EBB53B0EE92A}"/>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911139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s / Agend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798351"/>
          </a:xfrm>
        </p:spPr>
        <p:txBody>
          <a:bodyPr>
            <a:normAutofit/>
          </a:bodyPr>
          <a:lstStyle>
            <a:lvl1pPr>
              <a:defRPr sz="4000">
                <a:solidFill>
                  <a:schemeClr val="bg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291920"/>
            <a:ext cx="9825566" cy="4815582"/>
          </a:xfrm>
        </p:spPr>
        <p:txBody>
          <a:bodyPr>
            <a:normAutofit/>
          </a:bodyPr>
          <a:lstStyle>
            <a:lvl1pPr marL="449263" indent="-449263">
              <a:spcBef>
                <a:spcPts val="200"/>
              </a:spcBef>
              <a:buFont typeface="+mj-lt"/>
              <a:buAutoNum type="arabicPeriod"/>
              <a:defRPr sz="2000" b="1">
                <a:solidFill>
                  <a:schemeClr val="bg1"/>
                </a:solidFill>
              </a:defRPr>
            </a:lvl1pPr>
            <a:lvl2pPr marL="0" indent="0">
              <a:buNone/>
              <a:defRPr>
                <a:solidFill>
                  <a:schemeClr val="bg1"/>
                </a:solidFill>
              </a:defRPr>
            </a:lvl2pPr>
            <a:lvl3pPr marL="628650" indent="-180975">
              <a:defRPr>
                <a:solidFill>
                  <a:schemeClr val="bg1"/>
                </a:solidFill>
              </a:defRPr>
            </a:lvl3pPr>
            <a:lvl4pPr marL="628650" indent="-180975">
              <a:defRPr>
                <a:solidFill>
                  <a:schemeClr val="bg1"/>
                </a:solidFill>
              </a:defRPr>
            </a:lvl4pPr>
            <a:lvl5pPr marL="628650" indent="-180975">
              <a:defRPr>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lvl1pPr>
              <a:defRPr>
                <a:solidFill>
                  <a:schemeClr val="bg1"/>
                </a:solidFill>
              </a:defRPr>
            </a:lvl1p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pic>
        <p:nvPicPr>
          <p:cNvPr id="11" name="Picture 10">
            <a:extLst>
              <a:ext uri="{FF2B5EF4-FFF2-40B4-BE49-F238E27FC236}">
                <a16:creationId xmlns:a16="http://schemas.microsoft.com/office/drawing/2014/main" id="{EAAE828D-0E0D-4F9D-8767-AE232414D8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11AB9A9-379E-4A58-BC87-3610C46E76B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7">
            <a:extLst>
              <a:ext uri="{FF2B5EF4-FFF2-40B4-BE49-F238E27FC236}">
                <a16:creationId xmlns:a16="http://schemas.microsoft.com/office/drawing/2014/main" id="{86ECFFD9-9141-4978-9CF4-80518B73565D}"/>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89143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9825567" cy="44862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Text Placeholder 7">
            <a:extLst>
              <a:ext uri="{FF2B5EF4-FFF2-40B4-BE49-F238E27FC236}">
                <a16:creationId xmlns:a16="http://schemas.microsoft.com/office/drawing/2014/main" id="{F9971CED-69A5-4674-B625-0BEB6587E2F3}"/>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78801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9825567"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C43FB5AF-F21C-4F4F-ACB6-A5AA85EBC3BF}"/>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02490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29288"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095999" y="1692000"/>
            <a:ext cx="5329288"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8E305187-0BD2-459E-A770-76A9DBE1B2DA}"/>
              </a:ext>
            </a:extLst>
          </p:cNvPr>
          <p:cNvSpPr>
            <a:spLocks noGrp="1"/>
          </p:cNvSpPr>
          <p:nvPr>
            <p:ph type="body" sz="quarter" idx="15"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39829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6094800" y="1333500"/>
            <a:ext cx="4455188" cy="1403348"/>
          </a:xfrm>
        </p:spPr>
        <p:txBody>
          <a:bodyPr anchor="b"/>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6094800" y="2962989"/>
            <a:ext cx="4455189" cy="3170712"/>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7" name="Picture Placeholder 11">
            <a:extLst>
              <a:ext uri="{FF2B5EF4-FFF2-40B4-BE49-F238E27FC236}">
                <a16:creationId xmlns:a16="http://schemas.microsoft.com/office/drawing/2014/main" id="{87D55695-5654-47E5-B560-3271F9B439E4}"/>
              </a:ext>
            </a:extLst>
          </p:cNvPr>
          <p:cNvSpPr>
            <a:spLocks noGrp="1"/>
          </p:cNvSpPr>
          <p:nvPr>
            <p:ph type="pic" sz="quarter" idx="13"/>
          </p:nvPr>
        </p:nvSpPr>
        <p:spPr>
          <a:xfrm>
            <a:off x="371475" y="371475"/>
            <a:ext cx="5236125" cy="5602289"/>
          </a:xfrm>
        </p:spPr>
        <p:txBody>
          <a:bodyPr/>
          <a:lstStyle/>
          <a:p>
            <a:r>
              <a:rPr lang="en-US"/>
              <a:t>Click icon to add picture</a:t>
            </a:r>
            <a:endParaRPr lang="en-GB" dirty="0"/>
          </a:p>
        </p:txBody>
      </p:sp>
      <p:sp>
        <p:nvSpPr>
          <p:cNvPr id="8" name="Text Placeholder 7">
            <a:extLst>
              <a:ext uri="{FF2B5EF4-FFF2-40B4-BE49-F238E27FC236}">
                <a16:creationId xmlns:a16="http://schemas.microsoft.com/office/drawing/2014/main" id="{469A9685-D3CA-40C1-89FA-F2D8E01F5534}"/>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67931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Slide v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endParaRPr lang="en-GB" dirty="0"/>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2" name="Picture Placeholder 11">
            <a:extLst>
              <a:ext uri="{FF2B5EF4-FFF2-40B4-BE49-F238E27FC236}">
                <a16:creationId xmlns:a16="http://schemas.microsoft.com/office/drawing/2014/main" id="{E84753B4-98F1-4C16-9848-C81659FCA366}"/>
              </a:ext>
            </a:extLst>
          </p:cNvPr>
          <p:cNvSpPr>
            <a:spLocks noGrp="1"/>
          </p:cNvSpPr>
          <p:nvPr>
            <p:ph type="pic" sz="quarter" idx="13"/>
          </p:nvPr>
        </p:nvSpPr>
        <p:spPr>
          <a:xfrm>
            <a:off x="371475" y="371475"/>
            <a:ext cx="5236125" cy="5602289"/>
          </a:xfrm>
        </p:spPr>
        <p:txBody>
          <a:bodyPr/>
          <a:lstStyle/>
          <a:p>
            <a:r>
              <a:rPr lang="en-US"/>
              <a:t>Click icon to add picture</a:t>
            </a:r>
            <a:endParaRPr lang="en-GB" dirty="0"/>
          </a:p>
        </p:txBody>
      </p:sp>
      <p:sp>
        <p:nvSpPr>
          <p:cNvPr id="10" name="Text Placeholder 5">
            <a:extLst>
              <a:ext uri="{FF2B5EF4-FFF2-40B4-BE49-F238E27FC236}">
                <a16:creationId xmlns:a16="http://schemas.microsoft.com/office/drawing/2014/main" id="{F2C0B86C-C2C5-4C75-8207-E391169CA7F5}"/>
              </a:ext>
            </a:extLst>
          </p:cNvPr>
          <p:cNvSpPr>
            <a:spLocks noGrp="1"/>
          </p:cNvSpPr>
          <p:nvPr>
            <p:ph type="body" sz="quarter" idx="14"/>
          </p:nvPr>
        </p:nvSpPr>
        <p:spPr>
          <a:xfrm>
            <a:off x="4944739" y="2615479"/>
            <a:ext cx="5567680" cy="1462242"/>
          </a:xfrm>
          <a:solidFill>
            <a:schemeClr val="accent1"/>
          </a:solidFill>
        </p:spPr>
        <p:txBody>
          <a:bodyPr lIns="288000" tIns="324000" rIns="180000" bIns="324000" anchor="ctr">
            <a:spAutoFit/>
          </a:bodyPr>
          <a:lstStyle>
            <a:lvl1pPr marL="0" indent="0">
              <a:spcBef>
                <a:spcPts val="0"/>
              </a:spcBef>
              <a:spcAft>
                <a:spcPts val="900"/>
              </a:spcAft>
              <a:buNone/>
              <a:defRPr sz="2500" b="1">
                <a:solidFill>
                  <a:schemeClr val="bg1"/>
                </a:solidFill>
              </a:defRPr>
            </a:lvl1pPr>
            <a:lvl2pPr marL="0" indent="0">
              <a:spcBef>
                <a:spcPts val="600"/>
              </a:spcBef>
              <a:buNone/>
              <a:defRPr sz="1500">
                <a:solidFill>
                  <a:schemeClr val="bg1"/>
                </a:solidFill>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p:txBody>
      </p:sp>
      <p:sp>
        <p:nvSpPr>
          <p:cNvPr id="7" name="Text Placeholder 7">
            <a:extLst>
              <a:ext uri="{FF2B5EF4-FFF2-40B4-BE49-F238E27FC236}">
                <a16:creationId xmlns:a16="http://schemas.microsoft.com/office/drawing/2014/main" id="{8D54E1F7-8506-4684-AF20-00A7C702C8FB}"/>
              </a:ext>
            </a:extLst>
          </p:cNvPr>
          <p:cNvSpPr>
            <a:spLocks noGrp="1"/>
          </p:cNvSpPr>
          <p:nvPr>
            <p:ph type="body" sz="quarter" idx="15"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a:t>
            </a:r>
            <a:r>
              <a:rPr lang="en-US"/>
              <a:t>to add </a:t>
            </a:r>
            <a:r>
              <a:rPr lang="en-US" dirty="0"/>
              <a:t>source text</a:t>
            </a:r>
          </a:p>
        </p:txBody>
      </p:sp>
    </p:spTree>
    <p:extLst>
      <p:ext uri="{BB962C8B-B14F-4D97-AF65-F5344CB8AC3E}">
        <p14:creationId xmlns:p14="http://schemas.microsoft.com/office/powerpoint/2010/main" val="104488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2 x Content (Colour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21DE2D-D0FA-47F2-9BA9-3CBAAF80BB34}"/>
              </a:ext>
            </a:extLst>
          </p:cNvPr>
          <p:cNvSpPr/>
          <p:nvPr userDrawn="1"/>
        </p:nvSpPr>
        <p:spPr>
          <a:xfrm>
            <a:off x="6095999"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5242988"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57322"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5242988"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458503" y="1692000"/>
            <a:ext cx="5230577" cy="4486274"/>
          </a:xfrm>
        </p:spPr>
        <p:txBody>
          <a:bodyPr/>
          <a:lstStyle>
            <a:lvl1pPr marL="0" indent="0">
              <a:buNone/>
              <a:defRPr>
                <a:solidFill>
                  <a:schemeClr val="bg1"/>
                </a:solidFill>
              </a:defRPr>
            </a:lvl1pPr>
            <a:lvl2pPr marL="180975" indent="-180975">
              <a:defRPr>
                <a:solidFill>
                  <a:schemeClr val="bg1"/>
                </a:solidFill>
              </a:defRPr>
            </a:lvl2pPr>
            <a:lvl3pPr marL="355600" indent="-177800">
              <a:defRPr>
                <a:solidFill>
                  <a:schemeClr val="bg1"/>
                </a:solidFill>
              </a:defRPr>
            </a:lvl3pPr>
            <a:lvl4pPr marL="533400" indent="-177800">
              <a:defRPr>
                <a:solidFill>
                  <a:schemeClr val="bg1"/>
                </a:solidFill>
              </a:defRPr>
            </a:lvl4pPr>
            <a:lvl5pPr marL="723900" indent="-190500">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7" name="Picture 16">
            <a:extLst>
              <a:ext uri="{FF2B5EF4-FFF2-40B4-BE49-F238E27FC236}">
                <a16:creationId xmlns:a16="http://schemas.microsoft.com/office/drawing/2014/main" id="{46F834B1-E5AC-40C8-A59D-7ABF36405D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
        <p:nvSpPr>
          <p:cNvPr id="13" name="Text Placeholder 7">
            <a:extLst>
              <a:ext uri="{FF2B5EF4-FFF2-40B4-BE49-F238E27FC236}">
                <a16:creationId xmlns:a16="http://schemas.microsoft.com/office/drawing/2014/main" id="{BF08A7ED-0059-4BE3-860D-D21E7FF70B38}"/>
              </a:ext>
            </a:extLst>
          </p:cNvPr>
          <p:cNvSpPr>
            <a:spLocks noGrp="1"/>
          </p:cNvSpPr>
          <p:nvPr>
            <p:ph type="body" sz="quarter" idx="15" hasCustomPrompt="1"/>
          </p:nvPr>
        </p:nvSpPr>
        <p:spPr>
          <a:xfrm>
            <a:off x="6458503" y="6355299"/>
            <a:ext cx="5361496" cy="167581"/>
          </a:xfrm>
        </p:spPr>
        <p:txBody>
          <a:bodyPr wrap="square" bIns="28800" anchor="b">
            <a:spAutoFit/>
          </a:bodyPr>
          <a:lstStyle>
            <a:lvl1pPr marL="0" indent="0">
              <a:spcBef>
                <a:spcPts val="0"/>
              </a:spcBef>
              <a:buNone/>
              <a:defRPr sz="900">
                <a:solidFill>
                  <a:schemeClr val="bg1"/>
                </a:solidFill>
              </a:defRPr>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02842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 x Content (Grey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21DE2D-D0FA-47F2-9BA9-3CBAAF80BB34}"/>
              </a:ext>
            </a:extLst>
          </p:cNvPr>
          <p:cNvSpPr/>
          <p:nvPr userDrawn="1"/>
        </p:nvSpPr>
        <p:spPr>
          <a:xfrm>
            <a:off x="6095999"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467428"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57322" cy="4486274"/>
          </a:xfrm>
        </p:spPr>
        <p:txBody>
          <a:bodyPr/>
          <a:lstStyle>
            <a:lvl1pPr marL="0" indent="0">
              <a:buNone/>
              <a:defRPr b="1">
                <a:solidFill>
                  <a:schemeClr val="accent1"/>
                </a:solidFill>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467428"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458503" y="1692000"/>
            <a:ext cx="5230577" cy="4486274"/>
          </a:xfrm>
        </p:spPr>
        <p:txBody>
          <a:bodyPr/>
          <a:lstStyle>
            <a:lvl1pPr marL="0" indent="0">
              <a:buNone/>
              <a:defRPr b="1">
                <a:solidFill>
                  <a:schemeClr val="accent1"/>
                </a:solidFill>
              </a:defRPr>
            </a:lvl1pPr>
            <a:lvl2pPr marL="180975" indent="-180975">
              <a:defRPr>
                <a:solidFill>
                  <a:schemeClr val="tx1"/>
                </a:solidFill>
              </a:defRPr>
            </a:lvl2pPr>
            <a:lvl3pPr marL="355600" indent="-177800">
              <a:defRPr>
                <a:solidFill>
                  <a:schemeClr val="tx1"/>
                </a:solidFill>
              </a:defRPr>
            </a:lvl3pPr>
            <a:lvl4pPr marL="533400" indent="-177800">
              <a:defRPr>
                <a:solidFill>
                  <a:schemeClr val="tx1"/>
                </a:solidFill>
              </a:defRPr>
            </a:lvl4pPr>
            <a:lvl5pPr marL="723900" indent="-1905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4" name="Picture 13">
            <a:extLst>
              <a:ext uri="{FF2B5EF4-FFF2-40B4-BE49-F238E27FC236}">
                <a16:creationId xmlns:a16="http://schemas.microsoft.com/office/drawing/2014/main" id="{39AB3899-87BF-4A9B-8373-80CB2CCB47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
        <p:nvSpPr>
          <p:cNvPr id="12" name="Text Placeholder 7">
            <a:extLst>
              <a:ext uri="{FF2B5EF4-FFF2-40B4-BE49-F238E27FC236}">
                <a16:creationId xmlns:a16="http://schemas.microsoft.com/office/drawing/2014/main" id="{E7B8BF33-D2EF-44BD-81F2-1B08A95FC858}"/>
              </a:ext>
            </a:extLst>
          </p:cNvPr>
          <p:cNvSpPr>
            <a:spLocks noGrp="1"/>
          </p:cNvSpPr>
          <p:nvPr>
            <p:ph type="body" sz="quarter" idx="15" hasCustomPrompt="1"/>
          </p:nvPr>
        </p:nvSpPr>
        <p:spPr>
          <a:xfrm>
            <a:off x="6458503" y="6355299"/>
            <a:ext cx="5361496" cy="167581"/>
          </a:xfrm>
        </p:spPr>
        <p:txBody>
          <a:bodyPr wrap="square"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a:t>
            </a:r>
            <a:r>
              <a:rPr lang="en-US"/>
              <a:t>to add </a:t>
            </a:r>
            <a:r>
              <a:rPr lang="en-US" dirty="0"/>
              <a:t>source text</a:t>
            </a:r>
          </a:p>
        </p:txBody>
      </p:sp>
    </p:spTree>
    <p:extLst>
      <p:ext uri="{BB962C8B-B14F-4D97-AF65-F5344CB8AC3E}">
        <p14:creationId xmlns:p14="http://schemas.microsoft.com/office/powerpoint/2010/main" val="219015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 x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6096000" y="1692000"/>
            <a:ext cx="4904408" cy="4486274"/>
          </a:xfrm>
        </p:spPr>
        <p:txBody>
          <a:bodyPr/>
          <a:lstStyle>
            <a:lvl1pPr marL="0" indent="0">
              <a:buNone/>
              <a:defRPr b="1"/>
            </a:lvl1pPr>
            <a:lvl2pPr marL="0" indent="0">
              <a:buNone/>
              <a:defRPr/>
            </a:lvl2pPr>
            <a:lvl3pPr marL="177800" indent="-177800">
              <a:defRPr/>
            </a:lvl3pPr>
            <a:lvl4pPr marL="628650" indent="-180975">
              <a:defRPr/>
            </a:lvl4pPr>
            <a:lvl5pPr marL="628650" indent="-1809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209200"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209200" cy="3879850"/>
          </a:xfrm>
        </p:spPr>
        <p:txBody>
          <a:bodyPr/>
          <a:lstStyle/>
          <a:p>
            <a:r>
              <a:rPr lang="en-US"/>
              <a:t>Click icon to add chart</a:t>
            </a:r>
            <a:endParaRPr lang="en-GB" dirty="0"/>
          </a:p>
        </p:txBody>
      </p:sp>
      <p:sp>
        <p:nvSpPr>
          <p:cNvPr id="13" name="Text Placeholder 10">
            <a:extLst>
              <a:ext uri="{FF2B5EF4-FFF2-40B4-BE49-F238E27FC236}">
                <a16:creationId xmlns:a16="http://schemas.microsoft.com/office/drawing/2014/main" id="{DE21EE00-454A-4240-9558-805D82CD7723}"/>
              </a:ext>
            </a:extLst>
          </p:cNvPr>
          <p:cNvSpPr>
            <a:spLocks noGrp="1"/>
          </p:cNvSpPr>
          <p:nvPr>
            <p:ph type="body" sz="quarter" idx="16"/>
          </p:nvPr>
        </p:nvSpPr>
        <p:spPr>
          <a:xfrm>
            <a:off x="370800" y="760238"/>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Text Placeholder 7">
            <a:extLst>
              <a:ext uri="{FF2B5EF4-FFF2-40B4-BE49-F238E27FC236}">
                <a16:creationId xmlns:a16="http://schemas.microsoft.com/office/drawing/2014/main" id="{51904351-768C-4A7A-BC43-F7D73E24334E}"/>
              </a:ext>
            </a:extLst>
          </p:cNvPr>
          <p:cNvSpPr>
            <a:spLocks noGrp="1"/>
          </p:cNvSpPr>
          <p:nvPr>
            <p:ph type="body" sz="quarter" idx="17"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01832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89298"/>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209891"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209891" cy="3879850"/>
          </a:xfrm>
        </p:spPr>
        <p:txBody>
          <a:bodyPr/>
          <a:lstStyle/>
          <a:p>
            <a:r>
              <a:rPr lang="en-US"/>
              <a:t>Click icon to add chart</a:t>
            </a:r>
            <a:endParaRPr lang="en-GB"/>
          </a:p>
        </p:txBody>
      </p:sp>
      <p:sp>
        <p:nvSpPr>
          <p:cNvPr id="10" name="Text Placeholder 8">
            <a:extLst>
              <a:ext uri="{FF2B5EF4-FFF2-40B4-BE49-F238E27FC236}">
                <a16:creationId xmlns:a16="http://schemas.microsoft.com/office/drawing/2014/main" id="{57689F6D-CA74-449A-BEF2-0679562145C8}"/>
              </a:ext>
            </a:extLst>
          </p:cNvPr>
          <p:cNvSpPr>
            <a:spLocks noGrp="1"/>
          </p:cNvSpPr>
          <p:nvPr>
            <p:ph type="body" sz="quarter" idx="16"/>
          </p:nvPr>
        </p:nvSpPr>
        <p:spPr>
          <a:xfrm>
            <a:off x="6095999" y="1692000"/>
            <a:ext cx="5209891"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3" name="Chart Placeholder 11">
            <a:extLst>
              <a:ext uri="{FF2B5EF4-FFF2-40B4-BE49-F238E27FC236}">
                <a16:creationId xmlns:a16="http://schemas.microsoft.com/office/drawing/2014/main" id="{6CD8792B-00A9-4DCC-9553-837A54F5145E}"/>
              </a:ext>
            </a:extLst>
          </p:cNvPr>
          <p:cNvSpPr>
            <a:spLocks noGrp="1"/>
          </p:cNvSpPr>
          <p:nvPr>
            <p:ph type="chart" sz="quarter" idx="17"/>
          </p:nvPr>
        </p:nvSpPr>
        <p:spPr>
          <a:xfrm>
            <a:off x="6095999" y="2063750"/>
            <a:ext cx="5209891" cy="3879850"/>
          </a:xfrm>
        </p:spPr>
        <p:txBody>
          <a:bodyPr/>
          <a:lstStyle/>
          <a:p>
            <a:r>
              <a:rPr lang="en-US"/>
              <a:t>Click icon to add chart</a:t>
            </a:r>
            <a:endParaRPr lang="en-GB"/>
          </a:p>
        </p:txBody>
      </p:sp>
      <p:sp>
        <p:nvSpPr>
          <p:cNvPr id="14" name="Text Placeholder 7">
            <a:extLst>
              <a:ext uri="{FF2B5EF4-FFF2-40B4-BE49-F238E27FC236}">
                <a16:creationId xmlns:a16="http://schemas.microsoft.com/office/drawing/2014/main" id="{4BDCA835-1D13-4FA9-AD45-315BEF7E67B5}"/>
              </a:ext>
            </a:extLst>
          </p:cNvPr>
          <p:cNvSpPr>
            <a:spLocks noGrp="1"/>
          </p:cNvSpPr>
          <p:nvPr>
            <p:ph type="body" sz="quarter" idx="18"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73568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9825567" cy="44862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8" name="Text Placeholder 7">
            <a:extLst>
              <a:ext uri="{FF2B5EF4-FFF2-40B4-BE49-F238E27FC236}">
                <a16:creationId xmlns:a16="http://schemas.microsoft.com/office/drawing/2014/main" id="{A753CD7C-7549-4A99-9B35-EB32740DD95F}"/>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30317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 x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89298"/>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Text Placeholder 8">
            <a:extLst>
              <a:ext uri="{FF2B5EF4-FFF2-40B4-BE49-F238E27FC236}">
                <a16:creationId xmlns:a16="http://schemas.microsoft.com/office/drawing/2014/main" id="{1E65E62E-7B16-4EE2-9AC2-3B59B31A215E}"/>
              </a:ext>
            </a:extLst>
          </p:cNvPr>
          <p:cNvSpPr>
            <a:spLocks noGrp="1"/>
          </p:cNvSpPr>
          <p:nvPr>
            <p:ph type="body" sz="quarter" idx="14"/>
          </p:nvPr>
        </p:nvSpPr>
        <p:spPr>
          <a:xfrm>
            <a:off x="370800" y="1692000"/>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2" name="Chart Placeholder 11">
            <a:extLst>
              <a:ext uri="{FF2B5EF4-FFF2-40B4-BE49-F238E27FC236}">
                <a16:creationId xmlns:a16="http://schemas.microsoft.com/office/drawing/2014/main" id="{58232433-8AF5-457E-B4CA-6588F58B579E}"/>
              </a:ext>
            </a:extLst>
          </p:cNvPr>
          <p:cNvSpPr>
            <a:spLocks noGrp="1"/>
          </p:cNvSpPr>
          <p:nvPr>
            <p:ph type="chart" sz="quarter" idx="15"/>
          </p:nvPr>
        </p:nvSpPr>
        <p:spPr>
          <a:xfrm>
            <a:off x="370800" y="2063750"/>
            <a:ext cx="5562167" cy="1775005"/>
          </a:xfrm>
        </p:spPr>
        <p:txBody>
          <a:bodyPr/>
          <a:lstStyle/>
          <a:p>
            <a:r>
              <a:rPr lang="en-US"/>
              <a:t>Click icon to add chart</a:t>
            </a:r>
            <a:endParaRPr lang="en-GB"/>
          </a:p>
        </p:txBody>
      </p:sp>
      <p:sp>
        <p:nvSpPr>
          <p:cNvPr id="10" name="Text Placeholder 8">
            <a:extLst>
              <a:ext uri="{FF2B5EF4-FFF2-40B4-BE49-F238E27FC236}">
                <a16:creationId xmlns:a16="http://schemas.microsoft.com/office/drawing/2014/main" id="{57689F6D-CA74-449A-BEF2-0679562145C8}"/>
              </a:ext>
            </a:extLst>
          </p:cNvPr>
          <p:cNvSpPr>
            <a:spLocks noGrp="1"/>
          </p:cNvSpPr>
          <p:nvPr>
            <p:ph type="body" sz="quarter" idx="16"/>
          </p:nvPr>
        </p:nvSpPr>
        <p:spPr>
          <a:xfrm>
            <a:off x="6095999" y="1692000"/>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3" name="Chart Placeholder 11">
            <a:extLst>
              <a:ext uri="{FF2B5EF4-FFF2-40B4-BE49-F238E27FC236}">
                <a16:creationId xmlns:a16="http://schemas.microsoft.com/office/drawing/2014/main" id="{6CD8792B-00A9-4DCC-9553-837A54F5145E}"/>
              </a:ext>
            </a:extLst>
          </p:cNvPr>
          <p:cNvSpPr>
            <a:spLocks noGrp="1"/>
          </p:cNvSpPr>
          <p:nvPr>
            <p:ph type="chart" sz="quarter" idx="17"/>
          </p:nvPr>
        </p:nvSpPr>
        <p:spPr>
          <a:xfrm>
            <a:off x="6095999" y="2063750"/>
            <a:ext cx="5562167" cy="1775005"/>
          </a:xfrm>
        </p:spPr>
        <p:txBody>
          <a:bodyPr/>
          <a:lstStyle/>
          <a:p>
            <a:r>
              <a:rPr lang="en-US"/>
              <a:t>Click icon to add chart</a:t>
            </a:r>
            <a:endParaRPr lang="en-GB"/>
          </a:p>
        </p:txBody>
      </p:sp>
      <p:sp>
        <p:nvSpPr>
          <p:cNvPr id="14" name="Text Placeholder 8">
            <a:extLst>
              <a:ext uri="{FF2B5EF4-FFF2-40B4-BE49-F238E27FC236}">
                <a16:creationId xmlns:a16="http://schemas.microsoft.com/office/drawing/2014/main" id="{DCF52462-3BC3-4B3C-9C61-41E49FE3B981}"/>
              </a:ext>
            </a:extLst>
          </p:cNvPr>
          <p:cNvSpPr>
            <a:spLocks noGrp="1"/>
          </p:cNvSpPr>
          <p:nvPr>
            <p:ph type="body" sz="quarter" idx="18"/>
          </p:nvPr>
        </p:nvSpPr>
        <p:spPr>
          <a:xfrm>
            <a:off x="370800" y="4000903"/>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5" name="Chart Placeholder 11">
            <a:extLst>
              <a:ext uri="{FF2B5EF4-FFF2-40B4-BE49-F238E27FC236}">
                <a16:creationId xmlns:a16="http://schemas.microsoft.com/office/drawing/2014/main" id="{6263ED55-6BBE-4D56-A83C-6D23DBB8E25C}"/>
              </a:ext>
            </a:extLst>
          </p:cNvPr>
          <p:cNvSpPr>
            <a:spLocks noGrp="1"/>
          </p:cNvSpPr>
          <p:nvPr>
            <p:ph type="chart" sz="quarter" idx="19"/>
          </p:nvPr>
        </p:nvSpPr>
        <p:spPr>
          <a:xfrm>
            <a:off x="370800" y="4378719"/>
            <a:ext cx="5562167" cy="1775005"/>
          </a:xfrm>
        </p:spPr>
        <p:txBody>
          <a:bodyPr/>
          <a:lstStyle/>
          <a:p>
            <a:r>
              <a:rPr lang="en-US"/>
              <a:t>Click icon to add chart</a:t>
            </a:r>
            <a:endParaRPr lang="en-GB"/>
          </a:p>
        </p:txBody>
      </p:sp>
      <p:sp>
        <p:nvSpPr>
          <p:cNvPr id="16" name="Text Placeholder 8">
            <a:extLst>
              <a:ext uri="{FF2B5EF4-FFF2-40B4-BE49-F238E27FC236}">
                <a16:creationId xmlns:a16="http://schemas.microsoft.com/office/drawing/2014/main" id="{97255098-3D7C-4F0D-BDBA-7362E31FEB4F}"/>
              </a:ext>
            </a:extLst>
          </p:cNvPr>
          <p:cNvSpPr>
            <a:spLocks noGrp="1"/>
          </p:cNvSpPr>
          <p:nvPr>
            <p:ph type="body" sz="quarter" idx="20"/>
          </p:nvPr>
        </p:nvSpPr>
        <p:spPr>
          <a:xfrm>
            <a:off x="6095999" y="4000903"/>
            <a:ext cx="5562167" cy="355600"/>
          </a:xfrm>
          <a:solidFill>
            <a:schemeClr val="accent1"/>
          </a:solidFill>
        </p:spPr>
        <p:txBody>
          <a:bodyPr anchor="ctr">
            <a:normAutofit/>
          </a:bodyPr>
          <a:lstStyle>
            <a:lvl1pPr marL="0" indent="0" algn="ctr">
              <a:spcBef>
                <a:spcPts val="0"/>
              </a:spcBef>
              <a:buNone/>
              <a:defRPr sz="1400" b="1">
                <a:solidFill>
                  <a:schemeClr val="bg1"/>
                </a:solidFill>
              </a:defRPr>
            </a:lvl1pPr>
            <a:lvl2pPr marL="180975" indent="0">
              <a:buNone/>
              <a:defRPr/>
            </a:lvl2pPr>
          </a:lstStyle>
          <a:p>
            <a:pPr lvl="0"/>
            <a:r>
              <a:rPr lang="en-US"/>
              <a:t>Click to edit Master text styles</a:t>
            </a:r>
          </a:p>
        </p:txBody>
      </p:sp>
      <p:sp>
        <p:nvSpPr>
          <p:cNvPr id="17" name="Chart Placeholder 11">
            <a:extLst>
              <a:ext uri="{FF2B5EF4-FFF2-40B4-BE49-F238E27FC236}">
                <a16:creationId xmlns:a16="http://schemas.microsoft.com/office/drawing/2014/main" id="{383F1892-2675-43FE-8AF3-75C65AF9A82B}"/>
              </a:ext>
            </a:extLst>
          </p:cNvPr>
          <p:cNvSpPr>
            <a:spLocks noGrp="1"/>
          </p:cNvSpPr>
          <p:nvPr>
            <p:ph type="chart" sz="quarter" idx="21"/>
          </p:nvPr>
        </p:nvSpPr>
        <p:spPr>
          <a:xfrm>
            <a:off x="6095999" y="4378719"/>
            <a:ext cx="5562167" cy="1775005"/>
          </a:xfrm>
        </p:spPr>
        <p:txBody>
          <a:bodyPr/>
          <a:lstStyle/>
          <a:p>
            <a:r>
              <a:rPr lang="en-US"/>
              <a:t>Click icon to add chart</a:t>
            </a:r>
            <a:endParaRPr lang="en-GB"/>
          </a:p>
        </p:txBody>
      </p:sp>
      <p:sp>
        <p:nvSpPr>
          <p:cNvPr id="18" name="Text Placeholder 7">
            <a:extLst>
              <a:ext uri="{FF2B5EF4-FFF2-40B4-BE49-F238E27FC236}">
                <a16:creationId xmlns:a16="http://schemas.microsoft.com/office/drawing/2014/main" id="{7BBB9276-1A2E-4649-861F-81BE47B03C68}"/>
              </a:ext>
            </a:extLst>
          </p:cNvPr>
          <p:cNvSpPr>
            <a:spLocks noGrp="1"/>
          </p:cNvSpPr>
          <p:nvPr>
            <p:ph type="body" sz="quarter" idx="22"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16177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1360449"/>
            <a:ext cx="1627321" cy="1639926"/>
          </a:xfrm>
          <a:solidFill>
            <a:schemeClr val="bg1">
              <a:lumMod val="95000"/>
            </a:schemeClr>
          </a:solidFill>
        </p:spPr>
        <p:txBody>
          <a:bodyPr/>
          <a:lstStyle/>
          <a:p>
            <a:r>
              <a:rPr lang="en-US"/>
              <a:t>Click icon to add picture</a:t>
            </a:r>
            <a:endParaRPr lang="en-GB"/>
          </a:p>
        </p:txBody>
      </p:sp>
      <p:sp>
        <p:nvSpPr>
          <p:cNvPr id="12" name="Content Placeholder 2">
            <a:extLst>
              <a:ext uri="{FF2B5EF4-FFF2-40B4-BE49-F238E27FC236}">
                <a16:creationId xmlns:a16="http://schemas.microsoft.com/office/drawing/2014/main" id="{207849D5-79D3-4EE6-9CA0-4241550FC191}"/>
              </a:ext>
            </a:extLst>
          </p:cNvPr>
          <p:cNvSpPr>
            <a:spLocks noGrp="1"/>
          </p:cNvSpPr>
          <p:nvPr>
            <p:ph idx="15"/>
          </p:nvPr>
        </p:nvSpPr>
        <p:spPr>
          <a:xfrm>
            <a:off x="3792321"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8">
            <a:extLst>
              <a:ext uri="{FF2B5EF4-FFF2-40B4-BE49-F238E27FC236}">
                <a16:creationId xmlns:a16="http://schemas.microsoft.com/office/drawing/2014/main" id="{E6AD999B-A486-4172-90F7-88E112CCE378}"/>
              </a:ext>
            </a:extLst>
          </p:cNvPr>
          <p:cNvSpPr>
            <a:spLocks noGrp="1"/>
          </p:cNvSpPr>
          <p:nvPr>
            <p:ph type="pic" sz="quarter" idx="16"/>
          </p:nvPr>
        </p:nvSpPr>
        <p:spPr>
          <a:xfrm>
            <a:off x="3792321" y="1360449"/>
            <a:ext cx="1627321" cy="1639926"/>
          </a:xfrm>
          <a:solidFill>
            <a:schemeClr val="bg1">
              <a:lumMod val="95000"/>
            </a:schemeClr>
          </a:solidFill>
        </p:spPr>
        <p:txBody>
          <a:bodyPr/>
          <a:lstStyle/>
          <a:p>
            <a:r>
              <a:rPr lang="en-US"/>
              <a:t>Click icon to add picture</a:t>
            </a:r>
            <a:endParaRPr lang="en-GB"/>
          </a:p>
        </p:txBody>
      </p:sp>
      <p:sp>
        <p:nvSpPr>
          <p:cNvPr id="14" name="Content Placeholder 2">
            <a:extLst>
              <a:ext uri="{FF2B5EF4-FFF2-40B4-BE49-F238E27FC236}">
                <a16:creationId xmlns:a16="http://schemas.microsoft.com/office/drawing/2014/main" id="{A6F94C16-7F67-4F23-BB7A-CA4785BA2D0B}"/>
              </a:ext>
            </a:extLst>
          </p:cNvPr>
          <p:cNvSpPr>
            <a:spLocks noGrp="1"/>
          </p:cNvSpPr>
          <p:nvPr>
            <p:ph idx="17"/>
          </p:nvPr>
        </p:nvSpPr>
        <p:spPr>
          <a:xfrm>
            <a:off x="7213843" y="3267307"/>
            <a:ext cx="2996951" cy="2890445"/>
          </a:xfrm>
        </p:spPr>
        <p:txBody>
          <a:bodyPr/>
          <a:lstStyle>
            <a:lvl1pPr marL="0" indent="0">
              <a:buNone/>
              <a:defRPr b="1">
                <a:solidFill>
                  <a:schemeClr val="accent1"/>
                </a:solidFill>
              </a:defRPr>
            </a:lvl1pPr>
            <a:lvl2pPr marL="0" indent="0">
              <a:buNone/>
              <a:defRPr/>
            </a:lvl2pPr>
            <a:lvl3pPr marL="177800" indent="-177800">
              <a:defRPr/>
            </a:lvl3pPr>
            <a:lvl4pPr marL="355600" indent="-177800">
              <a:defRPr/>
            </a:lvl4pPr>
            <a:lvl5pPr marL="533400" indent="-1778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Picture Placeholder 8">
            <a:extLst>
              <a:ext uri="{FF2B5EF4-FFF2-40B4-BE49-F238E27FC236}">
                <a16:creationId xmlns:a16="http://schemas.microsoft.com/office/drawing/2014/main" id="{D28E3530-2285-4244-9897-3E0F44A19346}"/>
              </a:ext>
            </a:extLst>
          </p:cNvPr>
          <p:cNvSpPr>
            <a:spLocks noGrp="1"/>
          </p:cNvSpPr>
          <p:nvPr>
            <p:ph type="pic" sz="quarter" idx="18"/>
          </p:nvPr>
        </p:nvSpPr>
        <p:spPr>
          <a:xfrm>
            <a:off x="7213843" y="1360449"/>
            <a:ext cx="1627321" cy="1639926"/>
          </a:xfrm>
          <a:solidFill>
            <a:schemeClr val="bg1">
              <a:lumMod val="95000"/>
            </a:schemeClr>
          </a:solidFill>
        </p:spPr>
        <p:txBody>
          <a:bodyPr/>
          <a:lstStyle/>
          <a:p>
            <a:r>
              <a:rPr lang="en-US"/>
              <a:t>Click icon to add picture</a:t>
            </a:r>
            <a:endParaRPr lang="en-GB" dirty="0"/>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85723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6 x Illustra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3873256"/>
            <a:ext cx="3378812" cy="1380227"/>
          </a:xfrm>
          <a:noFill/>
        </p:spPr>
        <p:txBody>
          <a:bodyPr>
            <a:normAutofit/>
          </a:bodyPr>
          <a:lstStyle>
            <a:lvl1pPr>
              <a:defRPr sz="1400"/>
            </a:lvl1pPr>
          </a:lstStyle>
          <a:p>
            <a:r>
              <a:rPr lang="en-US"/>
              <a:t>Click icon to add picture</a:t>
            </a:r>
            <a:endParaRPr lang="en-GB"/>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17" name="Content Placeholder 2">
            <a:extLst>
              <a:ext uri="{FF2B5EF4-FFF2-40B4-BE49-F238E27FC236}">
                <a16:creationId xmlns:a16="http://schemas.microsoft.com/office/drawing/2014/main" id="{F7D348DD-FFD7-4979-A675-DFB544CD5D62}"/>
              </a:ext>
            </a:extLst>
          </p:cNvPr>
          <p:cNvSpPr>
            <a:spLocks noGrp="1"/>
          </p:cNvSpPr>
          <p:nvPr>
            <p:ph idx="20"/>
          </p:nvPr>
        </p:nvSpPr>
        <p:spPr>
          <a:xfrm>
            <a:off x="4405993"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18" name="Picture Placeholder 8">
            <a:extLst>
              <a:ext uri="{FF2B5EF4-FFF2-40B4-BE49-F238E27FC236}">
                <a16:creationId xmlns:a16="http://schemas.microsoft.com/office/drawing/2014/main" id="{610D4012-9A95-4B9C-B5F8-BF3993F402ED}"/>
              </a:ext>
            </a:extLst>
          </p:cNvPr>
          <p:cNvSpPr>
            <a:spLocks noGrp="1"/>
          </p:cNvSpPr>
          <p:nvPr>
            <p:ph type="pic" sz="quarter" idx="21"/>
          </p:nvPr>
        </p:nvSpPr>
        <p:spPr>
          <a:xfrm>
            <a:off x="4405993" y="3873256"/>
            <a:ext cx="3378812" cy="1380227"/>
          </a:xfrm>
          <a:noFill/>
        </p:spPr>
        <p:txBody>
          <a:bodyPr>
            <a:normAutofit/>
          </a:bodyPr>
          <a:lstStyle>
            <a:lvl1pPr>
              <a:defRPr sz="1400"/>
            </a:lvl1pPr>
          </a:lstStyle>
          <a:p>
            <a:r>
              <a:rPr lang="en-US"/>
              <a:t>Click icon to add picture</a:t>
            </a:r>
            <a:endParaRPr lang="en-GB"/>
          </a:p>
        </p:txBody>
      </p:sp>
      <p:sp>
        <p:nvSpPr>
          <p:cNvPr id="19" name="Content Placeholder 2">
            <a:extLst>
              <a:ext uri="{FF2B5EF4-FFF2-40B4-BE49-F238E27FC236}">
                <a16:creationId xmlns:a16="http://schemas.microsoft.com/office/drawing/2014/main" id="{4EEE1A84-D16F-459A-B383-5DB61EAD6BB5}"/>
              </a:ext>
            </a:extLst>
          </p:cNvPr>
          <p:cNvSpPr>
            <a:spLocks noGrp="1"/>
          </p:cNvSpPr>
          <p:nvPr>
            <p:ph idx="22"/>
          </p:nvPr>
        </p:nvSpPr>
        <p:spPr>
          <a:xfrm>
            <a:off x="8441187" y="5348374"/>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0" name="Picture Placeholder 8">
            <a:extLst>
              <a:ext uri="{FF2B5EF4-FFF2-40B4-BE49-F238E27FC236}">
                <a16:creationId xmlns:a16="http://schemas.microsoft.com/office/drawing/2014/main" id="{F1D03E26-068E-4410-AFAC-7E64EE285442}"/>
              </a:ext>
            </a:extLst>
          </p:cNvPr>
          <p:cNvSpPr>
            <a:spLocks noGrp="1"/>
          </p:cNvSpPr>
          <p:nvPr>
            <p:ph type="pic" sz="quarter" idx="23"/>
          </p:nvPr>
        </p:nvSpPr>
        <p:spPr>
          <a:xfrm>
            <a:off x="8441187" y="3873256"/>
            <a:ext cx="3378812" cy="1380227"/>
          </a:xfrm>
          <a:noFill/>
        </p:spPr>
        <p:txBody>
          <a:bodyPr>
            <a:normAutofit/>
          </a:bodyPr>
          <a:lstStyle>
            <a:lvl1pPr>
              <a:defRPr sz="1400"/>
            </a:lvl1pPr>
          </a:lstStyle>
          <a:p>
            <a:r>
              <a:rPr lang="en-US"/>
              <a:t>Click icon to add picture</a:t>
            </a:r>
            <a:endParaRPr lang="en-GB"/>
          </a:p>
        </p:txBody>
      </p:sp>
      <p:sp>
        <p:nvSpPr>
          <p:cNvPr id="21" name="Content Placeholder 2">
            <a:extLst>
              <a:ext uri="{FF2B5EF4-FFF2-40B4-BE49-F238E27FC236}">
                <a16:creationId xmlns:a16="http://schemas.microsoft.com/office/drawing/2014/main" id="{82211333-D688-498C-884E-26FA80A97A28}"/>
              </a:ext>
            </a:extLst>
          </p:cNvPr>
          <p:cNvSpPr>
            <a:spLocks noGrp="1"/>
          </p:cNvSpPr>
          <p:nvPr>
            <p:ph idx="24"/>
          </p:nvPr>
        </p:nvSpPr>
        <p:spPr>
          <a:xfrm>
            <a:off x="370800"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2" name="Picture Placeholder 8">
            <a:extLst>
              <a:ext uri="{FF2B5EF4-FFF2-40B4-BE49-F238E27FC236}">
                <a16:creationId xmlns:a16="http://schemas.microsoft.com/office/drawing/2014/main" id="{F9E7C758-6EB3-40CC-8D10-83F762120B1B}"/>
              </a:ext>
            </a:extLst>
          </p:cNvPr>
          <p:cNvSpPr>
            <a:spLocks noGrp="1"/>
          </p:cNvSpPr>
          <p:nvPr>
            <p:ph type="pic" sz="quarter" idx="25"/>
          </p:nvPr>
        </p:nvSpPr>
        <p:spPr>
          <a:xfrm>
            <a:off x="370800" y="1319348"/>
            <a:ext cx="3378812" cy="1380227"/>
          </a:xfrm>
          <a:noFill/>
        </p:spPr>
        <p:txBody>
          <a:bodyPr>
            <a:normAutofit/>
          </a:bodyPr>
          <a:lstStyle>
            <a:lvl1pPr>
              <a:defRPr sz="1400"/>
            </a:lvl1pPr>
          </a:lstStyle>
          <a:p>
            <a:r>
              <a:rPr lang="en-US"/>
              <a:t>Click icon to add picture</a:t>
            </a:r>
            <a:endParaRPr lang="en-GB"/>
          </a:p>
        </p:txBody>
      </p:sp>
      <p:sp>
        <p:nvSpPr>
          <p:cNvPr id="23" name="Content Placeholder 2">
            <a:extLst>
              <a:ext uri="{FF2B5EF4-FFF2-40B4-BE49-F238E27FC236}">
                <a16:creationId xmlns:a16="http://schemas.microsoft.com/office/drawing/2014/main" id="{C83873AF-C37E-461F-A9F1-957D3332211B}"/>
              </a:ext>
            </a:extLst>
          </p:cNvPr>
          <p:cNvSpPr>
            <a:spLocks noGrp="1"/>
          </p:cNvSpPr>
          <p:nvPr>
            <p:ph idx="26"/>
          </p:nvPr>
        </p:nvSpPr>
        <p:spPr>
          <a:xfrm>
            <a:off x="4405993"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4" name="Picture Placeholder 8">
            <a:extLst>
              <a:ext uri="{FF2B5EF4-FFF2-40B4-BE49-F238E27FC236}">
                <a16:creationId xmlns:a16="http://schemas.microsoft.com/office/drawing/2014/main" id="{6DFFC048-5A37-45F6-917E-7937D5853BC7}"/>
              </a:ext>
            </a:extLst>
          </p:cNvPr>
          <p:cNvSpPr>
            <a:spLocks noGrp="1"/>
          </p:cNvSpPr>
          <p:nvPr>
            <p:ph type="pic" sz="quarter" idx="27"/>
          </p:nvPr>
        </p:nvSpPr>
        <p:spPr>
          <a:xfrm>
            <a:off x="4405993" y="1319348"/>
            <a:ext cx="3378812" cy="1380227"/>
          </a:xfrm>
          <a:noFill/>
        </p:spPr>
        <p:txBody>
          <a:bodyPr>
            <a:normAutofit/>
          </a:bodyPr>
          <a:lstStyle>
            <a:lvl1pPr>
              <a:defRPr sz="1400"/>
            </a:lvl1pPr>
          </a:lstStyle>
          <a:p>
            <a:r>
              <a:rPr lang="en-US"/>
              <a:t>Click icon to add picture</a:t>
            </a:r>
            <a:endParaRPr lang="en-GB"/>
          </a:p>
        </p:txBody>
      </p:sp>
      <p:sp>
        <p:nvSpPr>
          <p:cNvPr id="25" name="Content Placeholder 2">
            <a:extLst>
              <a:ext uri="{FF2B5EF4-FFF2-40B4-BE49-F238E27FC236}">
                <a16:creationId xmlns:a16="http://schemas.microsoft.com/office/drawing/2014/main" id="{8A7730BE-1513-4931-928D-109CD2BF547A}"/>
              </a:ext>
            </a:extLst>
          </p:cNvPr>
          <p:cNvSpPr>
            <a:spLocks noGrp="1"/>
          </p:cNvSpPr>
          <p:nvPr>
            <p:ph idx="28"/>
          </p:nvPr>
        </p:nvSpPr>
        <p:spPr>
          <a:xfrm>
            <a:off x="8441187" y="2794466"/>
            <a:ext cx="3378812" cy="809375"/>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6" name="Picture Placeholder 8">
            <a:extLst>
              <a:ext uri="{FF2B5EF4-FFF2-40B4-BE49-F238E27FC236}">
                <a16:creationId xmlns:a16="http://schemas.microsoft.com/office/drawing/2014/main" id="{965DC804-1708-41E4-9B8C-ECA0E6E086DC}"/>
              </a:ext>
            </a:extLst>
          </p:cNvPr>
          <p:cNvSpPr>
            <a:spLocks noGrp="1"/>
          </p:cNvSpPr>
          <p:nvPr>
            <p:ph type="pic" sz="quarter" idx="29"/>
          </p:nvPr>
        </p:nvSpPr>
        <p:spPr>
          <a:xfrm>
            <a:off x="8441187" y="1319348"/>
            <a:ext cx="3378812" cy="1380227"/>
          </a:xfrm>
          <a:noFill/>
        </p:spPr>
        <p:txBody>
          <a:bodyPr>
            <a:normAutofit/>
          </a:bodyPr>
          <a:lstStyle>
            <a:lvl1pPr>
              <a:defRPr sz="1400"/>
            </a:lvl1pPr>
          </a:lstStyle>
          <a:p>
            <a:r>
              <a:rPr lang="en-US"/>
              <a:t>Click icon to add picture</a:t>
            </a:r>
            <a:endParaRPr lang="en-GB"/>
          </a:p>
        </p:txBody>
      </p:sp>
    </p:spTree>
    <p:extLst>
      <p:ext uri="{BB962C8B-B14F-4D97-AF65-F5344CB8AC3E}">
        <p14:creationId xmlns:p14="http://schemas.microsoft.com/office/powerpoint/2010/main" val="256810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 x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3907697"/>
            <a:ext cx="3378812" cy="1476411"/>
          </a:xfrm>
          <a:noFill/>
        </p:spPr>
        <p:txBody>
          <a:bodyPr>
            <a:normAutofit/>
          </a:bodyPr>
          <a:lstStyle>
            <a:lvl1pPr>
              <a:defRPr sz="1400"/>
            </a:lvl1pPr>
          </a:lstStyle>
          <a:p>
            <a:r>
              <a:rPr lang="en-US"/>
              <a:t>Click icon to add picture</a:t>
            </a:r>
            <a:endParaRPr lang="en-GB"/>
          </a:p>
        </p:txBody>
      </p:sp>
      <p:sp>
        <p:nvSpPr>
          <p:cNvPr id="16" name="Text Placeholder 7">
            <a:extLst>
              <a:ext uri="{FF2B5EF4-FFF2-40B4-BE49-F238E27FC236}">
                <a16:creationId xmlns:a16="http://schemas.microsoft.com/office/drawing/2014/main" id="{D0496A67-79BE-43CC-AE0C-FD1C5BF33E1A}"/>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17" name="Content Placeholder 2">
            <a:extLst>
              <a:ext uri="{FF2B5EF4-FFF2-40B4-BE49-F238E27FC236}">
                <a16:creationId xmlns:a16="http://schemas.microsoft.com/office/drawing/2014/main" id="{F7D348DD-FFD7-4979-A675-DFB544CD5D62}"/>
              </a:ext>
            </a:extLst>
          </p:cNvPr>
          <p:cNvSpPr>
            <a:spLocks noGrp="1"/>
          </p:cNvSpPr>
          <p:nvPr>
            <p:ph idx="20"/>
          </p:nvPr>
        </p:nvSpPr>
        <p:spPr>
          <a:xfrm>
            <a:off x="4405993"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18" name="Picture Placeholder 8">
            <a:extLst>
              <a:ext uri="{FF2B5EF4-FFF2-40B4-BE49-F238E27FC236}">
                <a16:creationId xmlns:a16="http://schemas.microsoft.com/office/drawing/2014/main" id="{610D4012-9A95-4B9C-B5F8-BF3993F402ED}"/>
              </a:ext>
            </a:extLst>
          </p:cNvPr>
          <p:cNvSpPr>
            <a:spLocks noGrp="1"/>
          </p:cNvSpPr>
          <p:nvPr>
            <p:ph type="pic" sz="quarter" idx="21"/>
          </p:nvPr>
        </p:nvSpPr>
        <p:spPr>
          <a:xfrm>
            <a:off x="4405993" y="3907697"/>
            <a:ext cx="3378812" cy="1476411"/>
          </a:xfrm>
          <a:noFill/>
        </p:spPr>
        <p:txBody>
          <a:bodyPr>
            <a:normAutofit/>
          </a:bodyPr>
          <a:lstStyle>
            <a:lvl1pPr>
              <a:defRPr sz="1400"/>
            </a:lvl1pPr>
          </a:lstStyle>
          <a:p>
            <a:r>
              <a:rPr lang="en-US"/>
              <a:t>Click icon to add picture</a:t>
            </a:r>
            <a:endParaRPr lang="en-GB"/>
          </a:p>
        </p:txBody>
      </p:sp>
      <p:sp>
        <p:nvSpPr>
          <p:cNvPr id="19" name="Content Placeholder 2">
            <a:extLst>
              <a:ext uri="{FF2B5EF4-FFF2-40B4-BE49-F238E27FC236}">
                <a16:creationId xmlns:a16="http://schemas.microsoft.com/office/drawing/2014/main" id="{4EEE1A84-D16F-459A-B383-5DB61EAD6BB5}"/>
              </a:ext>
            </a:extLst>
          </p:cNvPr>
          <p:cNvSpPr>
            <a:spLocks noGrp="1"/>
          </p:cNvSpPr>
          <p:nvPr>
            <p:ph idx="22"/>
          </p:nvPr>
        </p:nvSpPr>
        <p:spPr>
          <a:xfrm>
            <a:off x="8441187" y="5479000"/>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0" name="Picture Placeholder 8">
            <a:extLst>
              <a:ext uri="{FF2B5EF4-FFF2-40B4-BE49-F238E27FC236}">
                <a16:creationId xmlns:a16="http://schemas.microsoft.com/office/drawing/2014/main" id="{F1D03E26-068E-4410-AFAC-7E64EE285442}"/>
              </a:ext>
            </a:extLst>
          </p:cNvPr>
          <p:cNvSpPr>
            <a:spLocks noGrp="1"/>
          </p:cNvSpPr>
          <p:nvPr>
            <p:ph type="pic" sz="quarter" idx="23"/>
          </p:nvPr>
        </p:nvSpPr>
        <p:spPr>
          <a:xfrm>
            <a:off x="8441187" y="3907697"/>
            <a:ext cx="3378812" cy="1476411"/>
          </a:xfrm>
          <a:noFill/>
        </p:spPr>
        <p:txBody>
          <a:bodyPr>
            <a:normAutofit/>
          </a:bodyPr>
          <a:lstStyle>
            <a:lvl1pPr>
              <a:defRPr sz="1400"/>
            </a:lvl1pPr>
          </a:lstStyle>
          <a:p>
            <a:r>
              <a:rPr lang="en-US"/>
              <a:t>Click icon to add picture</a:t>
            </a:r>
            <a:endParaRPr lang="en-GB"/>
          </a:p>
        </p:txBody>
      </p:sp>
      <p:sp>
        <p:nvSpPr>
          <p:cNvPr id="21" name="Content Placeholder 2">
            <a:extLst>
              <a:ext uri="{FF2B5EF4-FFF2-40B4-BE49-F238E27FC236}">
                <a16:creationId xmlns:a16="http://schemas.microsoft.com/office/drawing/2014/main" id="{82211333-D688-498C-884E-26FA80A97A28}"/>
              </a:ext>
            </a:extLst>
          </p:cNvPr>
          <p:cNvSpPr>
            <a:spLocks noGrp="1"/>
          </p:cNvSpPr>
          <p:nvPr>
            <p:ph idx="24"/>
          </p:nvPr>
        </p:nvSpPr>
        <p:spPr>
          <a:xfrm>
            <a:off x="370800"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2" name="Picture Placeholder 8">
            <a:extLst>
              <a:ext uri="{FF2B5EF4-FFF2-40B4-BE49-F238E27FC236}">
                <a16:creationId xmlns:a16="http://schemas.microsoft.com/office/drawing/2014/main" id="{F9E7C758-6EB3-40CC-8D10-83F762120B1B}"/>
              </a:ext>
            </a:extLst>
          </p:cNvPr>
          <p:cNvSpPr>
            <a:spLocks noGrp="1"/>
          </p:cNvSpPr>
          <p:nvPr>
            <p:ph type="pic" sz="quarter" idx="25"/>
          </p:nvPr>
        </p:nvSpPr>
        <p:spPr>
          <a:xfrm>
            <a:off x="370800" y="1555668"/>
            <a:ext cx="3378812" cy="1476411"/>
          </a:xfrm>
          <a:noFill/>
        </p:spPr>
        <p:txBody>
          <a:bodyPr>
            <a:normAutofit/>
          </a:bodyPr>
          <a:lstStyle>
            <a:lvl1pPr>
              <a:defRPr sz="1400"/>
            </a:lvl1pPr>
          </a:lstStyle>
          <a:p>
            <a:r>
              <a:rPr lang="en-US"/>
              <a:t>Click icon to add picture</a:t>
            </a:r>
            <a:endParaRPr lang="en-GB"/>
          </a:p>
        </p:txBody>
      </p:sp>
      <p:sp>
        <p:nvSpPr>
          <p:cNvPr id="23" name="Content Placeholder 2">
            <a:extLst>
              <a:ext uri="{FF2B5EF4-FFF2-40B4-BE49-F238E27FC236}">
                <a16:creationId xmlns:a16="http://schemas.microsoft.com/office/drawing/2014/main" id="{C83873AF-C37E-461F-A9F1-957D3332211B}"/>
              </a:ext>
            </a:extLst>
          </p:cNvPr>
          <p:cNvSpPr>
            <a:spLocks noGrp="1"/>
          </p:cNvSpPr>
          <p:nvPr>
            <p:ph idx="26"/>
          </p:nvPr>
        </p:nvSpPr>
        <p:spPr>
          <a:xfrm>
            <a:off x="4405993"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4" name="Picture Placeholder 8">
            <a:extLst>
              <a:ext uri="{FF2B5EF4-FFF2-40B4-BE49-F238E27FC236}">
                <a16:creationId xmlns:a16="http://schemas.microsoft.com/office/drawing/2014/main" id="{6DFFC048-5A37-45F6-917E-7937D5853BC7}"/>
              </a:ext>
            </a:extLst>
          </p:cNvPr>
          <p:cNvSpPr>
            <a:spLocks noGrp="1"/>
          </p:cNvSpPr>
          <p:nvPr>
            <p:ph type="pic" sz="quarter" idx="27"/>
          </p:nvPr>
        </p:nvSpPr>
        <p:spPr>
          <a:xfrm>
            <a:off x="4405993" y="1555668"/>
            <a:ext cx="3378812" cy="1476411"/>
          </a:xfrm>
          <a:noFill/>
        </p:spPr>
        <p:txBody>
          <a:bodyPr>
            <a:normAutofit/>
          </a:bodyPr>
          <a:lstStyle>
            <a:lvl1pPr>
              <a:defRPr sz="1400"/>
            </a:lvl1pPr>
          </a:lstStyle>
          <a:p>
            <a:r>
              <a:rPr lang="en-US"/>
              <a:t>Click icon to add picture</a:t>
            </a:r>
            <a:endParaRPr lang="en-GB"/>
          </a:p>
        </p:txBody>
      </p:sp>
      <p:sp>
        <p:nvSpPr>
          <p:cNvPr id="25" name="Content Placeholder 2">
            <a:extLst>
              <a:ext uri="{FF2B5EF4-FFF2-40B4-BE49-F238E27FC236}">
                <a16:creationId xmlns:a16="http://schemas.microsoft.com/office/drawing/2014/main" id="{8A7730BE-1513-4931-928D-109CD2BF547A}"/>
              </a:ext>
            </a:extLst>
          </p:cNvPr>
          <p:cNvSpPr>
            <a:spLocks noGrp="1"/>
          </p:cNvSpPr>
          <p:nvPr>
            <p:ph idx="28"/>
          </p:nvPr>
        </p:nvSpPr>
        <p:spPr>
          <a:xfrm>
            <a:off x="8441187" y="3126971"/>
            <a:ext cx="3378812" cy="636794"/>
          </a:xfrm>
        </p:spPr>
        <p:txBody>
          <a:bodyPr>
            <a:normAutofit/>
          </a:bodyPr>
          <a:lstStyle>
            <a:lvl1pPr marL="0" indent="0">
              <a:spcBef>
                <a:spcPts val="0"/>
              </a:spcBef>
              <a:buNone/>
              <a:defRPr sz="1400" b="1">
                <a:solidFill>
                  <a:schemeClr val="accent1"/>
                </a:solidFill>
              </a:defRPr>
            </a:lvl1pPr>
            <a:lvl2pPr marL="0" indent="0">
              <a:spcBef>
                <a:spcPts val="0"/>
              </a:spcBef>
              <a:buNone/>
              <a:defRPr sz="1400"/>
            </a:lvl2pPr>
            <a:lvl3pPr marL="177800" indent="-177800">
              <a:defRPr sz="1400"/>
            </a:lvl3pPr>
            <a:lvl4pPr marL="355600" indent="-177800">
              <a:defRPr sz="1400"/>
            </a:lvl4pPr>
            <a:lvl5pPr marL="533400" indent="-177800">
              <a:defRPr sz="1400"/>
            </a:lvl5pPr>
          </a:lstStyle>
          <a:p>
            <a:pPr lvl="0"/>
            <a:r>
              <a:rPr lang="en-US"/>
              <a:t>Click to edit Master text styles</a:t>
            </a:r>
          </a:p>
          <a:p>
            <a:pPr lvl="1"/>
            <a:r>
              <a:rPr lang="en-US"/>
              <a:t>Second level</a:t>
            </a:r>
          </a:p>
        </p:txBody>
      </p:sp>
      <p:sp>
        <p:nvSpPr>
          <p:cNvPr id="26" name="Picture Placeholder 8">
            <a:extLst>
              <a:ext uri="{FF2B5EF4-FFF2-40B4-BE49-F238E27FC236}">
                <a16:creationId xmlns:a16="http://schemas.microsoft.com/office/drawing/2014/main" id="{965DC804-1708-41E4-9B8C-ECA0E6E086DC}"/>
              </a:ext>
            </a:extLst>
          </p:cNvPr>
          <p:cNvSpPr>
            <a:spLocks noGrp="1"/>
          </p:cNvSpPr>
          <p:nvPr>
            <p:ph type="pic" sz="quarter" idx="29"/>
          </p:nvPr>
        </p:nvSpPr>
        <p:spPr>
          <a:xfrm>
            <a:off x="8441187" y="1555668"/>
            <a:ext cx="3378812" cy="1476411"/>
          </a:xfrm>
          <a:noFill/>
        </p:spPr>
        <p:txBody>
          <a:bodyPr>
            <a:normAutofit/>
          </a:bodyPr>
          <a:lstStyle>
            <a:lvl1pPr>
              <a:defRPr sz="1400"/>
            </a:lvl1pPr>
          </a:lstStyle>
          <a:p>
            <a:r>
              <a:rPr lang="en-US"/>
              <a:t>Click icon to add picture</a:t>
            </a:r>
            <a:endParaRPr lang="en-GB"/>
          </a:p>
        </p:txBody>
      </p:sp>
    </p:spTree>
    <p:extLst>
      <p:ext uri="{BB962C8B-B14F-4D97-AF65-F5344CB8AC3E}">
        <p14:creationId xmlns:p14="http://schemas.microsoft.com/office/powerpoint/2010/main" val="185560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x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26" name="Text Placeholder 22">
            <a:extLst>
              <a:ext uri="{FF2B5EF4-FFF2-40B4-BE49-F238E27FC236}">
                <a16:creationId xmlns:a16="http://schemas.microsoft.com/office/drawing/2014/main" id="{EBBF3296-E8F0-4EAF-AB7C-60E006A2698E}"/>
              </a:ext>
            </a:extLst>
          </p:cNvPr>
          <p:cNvSpPr>
            <a:spLocks noGrp="1"/>
          </p:cNvSpPr>
          <p:nvPr>
            <p:ph type="body" sz="quarter" idx="21" hasCustomPrompt="1"/>
          </p:nvPr>
        </p:nvSpPr>
        <p:spPr>
          <a:xfrm>
            <a:off x="6095999" y="1484722"/>
            <a:ext cx="5664856"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27" name="Text Placeholder 22">
            <a:extLst>
              <a:ext uri="{FF2B5EF4-FFF2-40B4-BE49-F238E27FC236}">
                <a16:creationId xmlns:a16="http://schemas.microsoft.com/office/drawing/2014/main" id="{B0645396-736E-4B9B-8DAC-C9A8674F5ACE}"/>
              </a:ext>
            </a:extLst>
          </p:cNvPr>
          <p:cNvSpPr>
            <a:spLocks noGrp="1"/>
          </p:cNvSpPr>
          <p:nvPr>
            <p:ph type="body" sz="quarter" idx="22" hasCustomPrompt="1"/>
          </p:nvPr>
        </p:nvSpPr>
        <p:spPr>
          <a:xfrm>
            <a:off x="6095999" y="3744300"/>
            <a:ext cx="5664856"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30" name="Text Placeholder 22">
            <a:extLst>
              <a:ext uri="{FF2B5EF4-FFF2-40B4-BE49-F238E27FC236}">
                <a16:creationId xmlns:a16="http://schemas.microsoft.com/office/drawing/2014/main" id="{FE796B4E-06A9-41C5-9AB2-2C927A9ED616}"/>
              </a:ext>
            </a:extLst>
          </p:cNvPr>
          <p:cNvSpPr>
            <a:spLocks noGrp="1"/>
          </p:cNvSpPr>
          <p:nvPr>
            <p:ph type="body" sz="quarter" idx="23" hasCustomPrompt="1"/>
          </p:nvPr>
        </p:nvSpPr>
        <p:spPr>
          <a:xfrm>
            <a:off x="370800" y="1484722"/>
            <a:ext cx="5638114" cy="2147888"/>
          </a:xfrm>
          <a:solidFill>
            <a:schemeClr val="accent1"/>
          </a:solidFill>
        </p:spPr>
        <p:txBody>
          <a:bodyPr lIns="252000" tIns="180000" rIns="252000" bIns="36000"/>
          <a:lstStyle>
            <a:lvl1pPr marL="0" indent="0">
              <a:buNone/>
              <a:defRPr sz="3000" b="1">
                <a:solidFill>
                  <a:schemeClr val="bg1"/>
                </a:solidFill>
              </a:defRPr>
            </a:lvl1pPr>
            <a:lvl2pPr marL="0" indent="0">
              <a:buNone/>
              <a:defRPr sz="1400" b="1">
                <a:solidFill>
                  <a:schemeClr val="bg1"/>
                </a:solidFill>
              </a:defRPr>
            </a:lvl2pPr>
            <a:lvl3pPr marL="0" indent="0">
              <a:spcBef>
                <a:spcPts val="0"/>
              </a:spcBef>
              <a:buNone/>
              <a:defRPr sz="1400">
                <a:solidFill>
                  <a:schemeClr val="bg1"/>
                </a:solidFill>
              </a:defRPr>
            </a:lvl3pPr>
            <a:lvl4pPr marL="180975" indent="-180975">
              <a:spcBef>
                <a:spcPts val="0"/>
              </a:spcBef>
              <a:defRPr sz="1400">
                <a:solidFill>
                  <a:schemeClr val="bg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744300"/>
            <a:ext cx="5638114" cy="2147888"/>
          </a:xfrm>
          <a:solidFill>
            <a:schemeClr val="bg1">
              <a:lumMod val="95000"/>
            </a:schemeClr>
          </a:solidFill>
        </p:spPr>
        <p:txBody>
          <a:bodyPr lIns="252000" tIns="180000" rIns="252000" bIns="36000"/>
          <a:lstStyle>
            <a:lvl1pPr marL="0" indent="0">
              <a:buNone/>
              <a:defRPr sz="3000" b="1">
                <a:solidFill>
                  <a:schemeClr val="accent1"/>
                </a:solidFill>
              </a:defRPr>
            </a:lvl1pPr>
            <a:lvl2pPr marL="0" indent="0">
              <a:buNone/>
              <a:defRPr sz="1400" b="1">
                <a:solidFill>
                  <a:schemeClr val="accent1"/>
                </a:solidFill>
              </a:defRPr>
            </a:lvl2pPr>
            <a:lvl3pPr marL="0" indent="0">
              <a:spcBef>
                <a:spcPts val="0"/>
              </a:spcBef>
              <a:buNone/>
              <a:defRPr sz="1400"/>
            </a:lvl3pPr>
            <a:lvl4pPr marL="180975" indent="-180975">
              <a:spcBef>
                <a:spcPts val="0"/>
              </a:spcBef>
              <a:defRPr sz="1400"/>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7">
            <a:extLst>
              <a:ext uri="{FF2B5EF4-FFF2-40B4-BE49-F238E27FC236}">
                <a16:creationId xmlns:a16="http://schemas.microsoft.com/office/drawing/2014/main" id="{E2570C10-FC51-4DE1-8E69-E9179E1314F0}"/>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8997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x 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803703"/>
            <a:ext cx="4297384"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2" name="Text Placeholder 22">
            <a:extLst>
              <a:ext uri="{FF2B5EF4-FFF2-40B4-BE49-F238E27FC236}">
                <a16:creationId xmlns:a16="http://schemas.microsoft.com/office/drawing/2014/main" id="{1C2B2B36-092A-4A2B-8611-FB062FD57838}"/>
              </a:ext>
            </a:extLst>
          </p:cNvPr>
          <p:cNvSpPr>
            <a:spLocks noGrp="1"/>
          </p:cNvSpPr>
          <p:nvPr>
            <p:ph type="body" sz="quarter" idx="25" hasCustomPrompt="1"/>
          </p:nvPr>
        </p:nvSpPr>
        <p:spPr>
          <a:xfrm>
            <a:off x="370800" y="1453636"/>
            <a:ext cx="4297384"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3" name="Text Placeholder 22">
            <a:extLst>
              <a:ext uri="{FF2B5EF4-FFF2-40B4-BE49-F238E27FC236}">
                <a16:creationId xmlns:a16="http://schemas.microsoft.com/office/drawing/2014/main" id="{1C8A298C-3E2F-40E1-907B-C021647CF5E3}"/>
              </a:ext>
            </a:extLst>
          </p:cNvPr>
          <p:cNvSpPr>
            <a:spLocks noGrp="1"/>
          </p:cNvSpPr>
          <p:nvPr>
            <p:ph type="body" sz="quarter" idx="26" hasCustomPrompt="1"/>
          </p:nvPr>
        </p:nvSpPr>
        <p:spPr>
          <a:xfrm>
            <a:off x="6095999" y="3803703"/>
            <a:ext cx="4297384"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4" name="Text Placeholder 22">
            <a:extLst>
              <a:ext uri="{FF2B5EF4-FFF2-40B4-BE49-F238E27FC236}">
                <a16:creationId xmlns:a16="http://schemas.microsoft.com/office/drawing/2014/main" id="{B50062BF-91AF-416C-9AC6-889BC13E0448}"/>
              </a:ext>
            </a:extLst>
          </p:cNvPr>
          <p:cNvSpPr>
            <a:spLocks noGrp="1"/>
          </p:cNvSpPr>
          <p:nvPr>
            <p:ph type="body" sz="quarter" idx="27" hasCustomPrompt="1"/>
          </p:nvPr>
        </p:nvSpPr>
        <p:spPr>
          <a:xfrm>
            <a:off x="6095999" y="1453636"/>
            <a:ext cx="4297384"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7">
            <a:extLst>
              <a:ext uri="{FF2B5EF4-FFF2-40B4-BE49-F238E27FC236}">
                <a16:creationId xmlns:a16="http://schemas.microsoft.com/office/drawing/2014/main" id="{16656831-463A-4444-B2A9-7BBC389FF436}"/>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55474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 x Statist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31" name="Text Placeholder 22">
            <a:extLst>
              <a:ext uri="{FF2B5EF4-FFF2-40B4-BE49-F238E27FC236}">
                <a16:creationId xmlns:a16="http://schemas.microsoft.com/office/drawing/2014/main" id="{B01C9263-3497-4824-B100-4469F77B1834}"/>
              </a:ext>
            </a:extLst>
          </p:cNvPr>
          <p:cNvSpPr>
            <a:spLocks noGrp="1"/>
          </p:cNvSpPr>
          <p:nvPr>
            <p:ph type="body" sz="quarter" idx="24" hasCustomPrompt="1"/>
          </p:nvPr>
        </p:nvSpPr>
        <p:spPr>
          <a:xfrm>
            <a:off x="370800" y="3803703"/>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2" name="Text Placeholder 22">
            <a:extLst>
              <a:ext uri="{FF2B5EF4-FFF2-40B4-BE49-F238E27FC236}">
                <a16:creationId xmlns:a16="http://schemas.microsoft.com/office/drawing/2014/main" id="{1C2B2B36-092A-4A2B-8611-FB062FD57838}"/>
              </a:ext>
            </a:extLst>
          </p:cNvPr>
          <p:cNvSpPr>
            <a:spLocks noGrp="1"/>
          </p:cNvSpPr>
          <p:nvPr>
            <p:ph type="body" sz="quarter" idx="25" hasCustomPrompt="1"/>
          </p:nvPr>
        </p:nvSpPr>
        <p:spPr>
          <a:xfrm>
            <a:off x="370800" y="1453636"/>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3" name="Text Placeholder 22">
            <a:extLst>
              <a:ext uri="{FF2B5EF4-FFF2-40B4-BE49-F238E27FC236}">
                <a16:creationId xmlns:a16="http://schemas.microsoft.com/office/drawing/2014/main" id="{1C8A298C-3E2F-40E1-907B-C021647CF5E3}"/>
              </a:ext>
            </a:extLst>
          </p:cNvPr>
          <p:cNvSpPr>
            <a:spLocks noGrp="1"/>
          </p:cNvSpPr>
          <p:nvPr>
            <p:ph type="body" sz="quarter" idx="26" hasCustomPrompt="1"/>
          </p:nvPr>
        </p:nvSpPr>
        <p:spPr>
          <a:xfrm>
            <a:off x="4236983" y="3803703"/>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4" name="Text Placeholder 22">
            <a:extLst>
              <a:ext uri="{FF2B5EF4-FFF2-40B4-BE49-F238E27FC236}">
                <a16:creationId xmlns:a16="http://schemas.microsoft.com/office/drawing/2014/main" id="{B50062BF-91AF-416C-9AC6-889BC13E0448}"/>
              </a:ext>
            </a:extLst>
          </p:cNvPr>
          <p:cNvSpPr>
            <a:spLocks noGrp="1"/>
          </p:cNvSpPr>
          <p:nvPr>
            <p:ph type="body" sz="quarter" idx="27" hasCustomPrompt="1"/>
          </p:nvPr>
        </p:nvSpPr>
        <p:spPr>
          <a:xfrm>
            <a:off x="4236983" y="1453636"/>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0" name="Text Placeholder 22">
            <a:extLst>
              <a:ext uri="{FF2B5EF4-FFF2-40B4-BE49-F238E27FC236}">
                <a16:creationId xmlns:a16="http://schemas.microsoft.com/office/drawing/2014/main" id="{DE4F491C-65F4-4524-AC03-3C08E8A55239}"/>
              </a:ext>
            </a:extLst>
          </p:cNvPr>
          <p:cNvSpPr>
            <a:spLocks noGrp="1"/>
          </p:cNvSpPr>
          <p:nvPr>
            <p:ph type="body" sz="quarter" idx="28" hasCustomPrompt="1"/>
          </p:nvPr>
        </p:nvSpPr>
        <p:spPr>
          <a:xfrm>
            <a:off x="8103166" y="3803703"/>
            <a:ext cx="3573970" cy="2252040"/>
          </a:xfrm>
          <a:noFill/>
        </p:spPr>
        <p:txBody>
          <a:bodyPr lIns="0" tIns="0" rIns="0" bIns="0"/>
          <a:lstStyle>
            <a:lvl1pPr marL="0" indent="0">
              <a:spcBef>
                <a:spcPts val="0"/>
              </a:spcBef>
              <a:spcAft>
                <a:spcPts val="600"/>
              </a:spcAft>
              <a:buNone/>
              <a:defRPr sz="6500" b="1">
                <a:solidFill>
                  <a:schemeClr val="accent1"/>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5" name="Text Placeholder 22">
            <a:extLst>
              <a:ext uri="{FF2B5EF4-FFF2-40B4-BE49-F238E27FC236}">
                <a16:creationId xmlns:a16="http://schemas.microsoft.com/office/drawing/2014/main" id="{605BB858-0E20-4BCD-A366-53750AF0BF15}"/>
              </a:ext>
            </a:extLst>
          </p:cNvPr>
          <p:cNvSpPr>
            <a:spLocks noGrp="1"/>
          </p:cNvSpPr>
          <p:nvPr>
            <p:ph type="body" sz="quarter" idx="29" hasCustomPrompt="1"/>
          </p:nvPr>
        </p:nvSpPr>
        <p:spPr>
          <a:xfrm>
            <a:off x="8103166" y="1453636"/>
            <a:ext cx="3573970" cy="2252040"/>
          </a:xfrm>
          <a:noFill/>
        </p:spPr>
        <p:txBody>
          <a:bodyPr lIns="0" tIns="0" rIns="0" bIns="0"/>
          <a:lstStyle>
            <a:lvl1pPr marL="0" indent="0">
              <a:spcBef>
                <a:spcPts val="0"/>
              </a:spcBef>
              <a:spcAft>
                <a:spcPts val="600"/>
              </a:spcAft>
              <a:buNone/>
              <a:defRPr sz="6500" b="1">
                <a:solidFill>
                  <a:schemeClr val="tx2"/>
                </a:solidFill>
              </a:defRPr>
            </a:lvl1pPr>
            <a:lvl2pPr marL="0" indent="0">
              <a:spcBef>
                <a:spcPts val="0"/>
              </a:spcBef>
              <a:buNone/>
              <a:defRPr sz="1400" b="1">
                <a:solidFill>
                  <a:schemeClr val="tx1"/>
                </a:solidFill>
              </a:defRPr>
            </a:lvl2pPr>
            <a:lvl3pPr marL="0" indent="0">
              <a:spcBef>
                <a:spcPts val="0"/>
              </a:spcBef>
              <a:buNone/>
              <a:defRPr sz="1400">
                <a:solidFill>
                  <a:schemeClr val="tx1"/>
                </a:solidFill>
              </a:defRPr>
            </a:lvl3pPr>
            <a:lvl4pPr marL="180975" indent="-180975">
              <a:spcBef>
                <a:spcPts val="0"/>
              </a:spcBef>
              <a:defRPr sz="1400">
                <a:solidFill>
                  <a:schemeClr val="tx1"/>
                </a:solidFill>
              </a:defRPr>
            </a:lvl4pPr>
            <a:lvl5pPr>
              <a:defRPr sz="1000"/>
            </a:lvl5pPr>
          </a:lstStyle>
          <a:p>
            <a:pPr lvl="0"/>
            <a:r>
              <a:rPr lang="en-US" dirty="0"/>
              <a:t>#</a:t>
            </a:r>
          </a:p>
          <a:p>
            <a:pPr lvl="1"/>
            <a:r>
              <a:rPr lang="en-US" dirty="0"/>
              <a:t>Second level</a:t>
            </a:r>
          </a:p>
          <a:p>
            <a:pPr lvl="2"/>
            <a:r>
              <a:rPr lang="en-US" dirty="0"/>
              <a:t>Third level</a:t>
            </a:r>
          </a:p>
          <a:p>
            <a:pPr lvl="3"/>
            <a:r>
              <a:rPr lang="en-US" dirty="0"/>
              <a:t>Fourth level</a:t>
            </a:r>
          </a:p>
        </p:txBody>
      </p:sp>
      <p:sp>
        <p:nvSpPr>
          <p:cNvPr id="16" name="Text Placeholder 7">
            <a:extLst>
              <a:ext uri="{FF2B5EF4-FFF2-40B4-BE49-F238E27FC236}">
                <a16:creationId xmlns:a16="http://schemas.microsoft.com/office/drawing/2014/main" id="{0B43C0C3-F337-45B1-891E-B32601CC53DB}"/>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4184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2976114"/>
            <a:ext cx="3075132" cy="3181638"/>
          </a:xfrm>
        </p:spPr>
        <p:txBody>
          <a:bodyPr>
            <a:normAutofit/>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6400" y="6314400"/>
            <a:ext cx="5469599"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8"/>
            <a:ext cx="9825567" cy="519683"/>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9" name="Picture Placeholder 8">
            <a:extLst>
              <a:ext uri="{FF2B5EF4-FFF2-40B4-BE49-F238E27FC236}">
                <a16:creationId xmlns:a16="http://schemas.microsoft.com/office/drawing/2014/main" id="{8CEE55AB-3D0D-445B-8365-5489C9A65317}"/>
              </a:ext>
            </a:extLst>
          </p:cNvPr>
          <p:cNvSpPr>
            <a:spLocks noGrp="1"/>
          </p:cNvSpPr>
          <p:nvPr>
            <p:ph type="pic" sz="quarter" idx="14"/>
          </p:nvPr>
        </p:nvSpPr>
        <p:spPr>
          <a:xfrm>
            <a:off x="370800" y="1629420"/>
            <a:ext cx="1401615" cy="1096527"/>
          </a:xfrm>
        </p:spPr>
        <p:txBody>
          <a:bodyPr>
            <a:normAutofit/>
          </a:bodyPr>
          <a:lstStyle>
            <a:lvl1pPr>
              <a:defRPr sz="1000"/>
            </a:lvl1pPr>
          </a:lstStyle>
          <a:p>
            <a:r>
              <a:rPr lang="en-US"/>
              <a:t>Click icon to add picture</a:t>
            </a:r>
            <a:endParaRPr lang="en-GB" dirty="0"/>
          </a:p>
        </p:txBody>
      </p:sp>
      <p:sp>
        <p:nvSpPr>
          <p:cNvPr id="16" name="Content Placeholder 2">
            <a:extLst>
              <a:ext uri="{FF2B5EF4-FFF2-40B4-BE49-F238E27FC236}">
                <a16:creationId xmlns:a16="http://schemas.microsoft.com/office/drawing/2014/main" id="{CF6EC93D-6A46-4ADE-A410-3136EF8505AC}"/>
              </a:ext>
            </a:extLst>
          </p:cNvPr>
          <p:cNvSpPr>
            <a:spLocks noGrp="1"/>
          </p:cNvSpPr>
          <p:nvPr>
            <p:ph idx="15"/>
          </p:nvPr>
        </p:nvSpPr>
        <p:spPr>
          <a:xfrm>
            <a:off x="3753693" y="2976114"/>
            <a:ext cx="3075132" cy="3181638"/>
          </a:xfrm>
        </p:spPr>
        <p:txBody>
          <a:bodyPr>
            <a:normAutofit/>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Picture Placeholder 8">
            <a:extLst>
              <a:ext uri="{FF2B5EF4-FFF2-40B4-BE49-F238E27FC236}">
                <a16:creationId xmlns:a16="http://schemas.microsoft.com/office/drawing/2014/main" id="{39CCDDDC-1EE3-41D6-8DC7-131E30B65E29}"/>
              </a:ext>
            </a:extLst>
          </p:cNvPr>
          <p:cNvSpPr>
            <a:spLocks noGrp="1"/>
          </p:cNvSpPr>
          <p:nvPr>
            <p:ph type="pic" sz="quarter" idx="16"/>
          </p:nvPr>
        </p:nvSpPr>
        <p:spPr>
          <a:xfrm>
            <a:off x="3753693" y="1629420"/>
            <a:ext cx="1401615" cy="1096527"/>
          </a:xfrm>
        </p:spPr>
        <p:txBody>
          <a:bodyPr>
            <a:normAutofit/>
          </a:bodyPr>
          <a:lstStyle>
            <a:lvl1pPr>
              <a:defRPr sz="1000"/>
            </a:lvl1pPr>
          </a:lstStyle>
          <a:p>
            <a:r>
              <a:rPr lang="en-US"/>
              <a:t>Click icon to add picture</a:t>
            </a:r>
            <a:endParaRPr lang="en-GB" dirty="0"/>
          </a:p>
        </p:txBody>
      </p:sp>
      <p:sp>
        <p:nvSpPr>
          <p:cNvPr id="18" name="Content Placeholder 2">
            <a:extLst>
              <a:ext uri="{FF2B5EF4-FFF2-40B4-BE49-F238E27FC236}">
                <a16:creationId xmlns:a16="http://schemas.microsoft.com/office/drawing/2014/main" id="{A9773481-35BD-4F66-A877-00D608AABE15}"/>
              </a:ext>
            </a:extLst>
          </p:cNvPr>
          <p:cNvSpPr>
            <a:spLocks noGrp="1"/>
          </p:cNvSpPr>
          <p:nvPr>
            <p:ph idx="17"/>
          </p:nvPr>
        </p:nvSpPr>
        <p:spPr>
          <a:xfrm>
            <a:off x="7136587" y="2976114"/>
            <a:ext cx="3075132" cy="3181638"/>
          </a:xfrm>
        </p:spPr>
        <p:txBody>
          <a:bodyPr/>
          <a:lstStyle>
            <a:lvl1pPr marL="0" indent="0">
              <a:buNone/>
              <a:defRPr sz="1400" b="1">
                <a:solidFill>
                  <a:schemeClr val="tx1"/>
                </a:solidFill>
              </a:defRPr>
            </a:lvl1pPr>
            <a:lvl2pPr marL="0" indent="0">
              <a:buNone/>
              <a:defRPr sz="1400"/>
            </a:lvl2pPr>
            <a:lvl3pPr marL="177800" indent="-177800">
              <a:defRPr sz="1400"/>
            </a:lvl3pPr>
            <a:lvl4pPr marL="361950" indent="-180975">
              <a:defRPr sz="1400"/>
            </a:lvl4pPr>
            <a:lvl5pPr marL="542925" indent="-180975">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Picture Placeholder 8">
            <a:extLst>
              <a:ext uri="{FF2B5EF4-FFF2-40B4-BE49-F238E27FC236}">
                <a16:creationId xmlns:a16="http://schemas.microsoft.com/office/drawing/2014/main" id="{4953CDE0-9629-490C-87D7-D4CD48134944}"/>
              </a:ext>
            </a:extLst>
          </p:cNvPr>
          <p:cNvSpPr>
            <a:spLocks noGrp="1"/>
          </p:cNvSpPr>
          <p:nvPr>
            <p:ph type="pic" sz="quarter" idx="18"/>
          </p:nvPr>
        </p:nvSpPr>
        <p:spPr>
          <a:xfrm>
            <a:off x="7136587" y="1629420"/>
            <a:ext cx="1401615" cy="1096527"/>
          </a:xfrm>
        </p:spPr>
        <p:txBody>
          <a:bodyPr>
            <a:normAutofit/>
          </a:bodyPr>
          <a:lstStyle>
            <a:lvl1pPr>
              <a:defRPr sz="1000"/>
            </a:lvl1pPr>
          </a:lstStyle>
          <a:p>
            <a:r>
              <a:rPr lang="en-US"/>
              <a:t>Click icon to add picture</a:t>
            </a:r>
            <a:endParaRPr lang="en-GB" dirty="0"/>
          </a:p>
        </p:txBody>
      </p:sp>
      <p:sp>
        <p:nvSpPr>
          <p:cNvPr id="12" name="Text Placeholder 7">
            <a:extLst>
              <a:ext uri="{FF2B5EF4-FFF2-40B4-BE49-F238E27FC236}">
                <a16:creationId xmlns:a16="http://schemas.microsoft.com/office/drawing/2014/main" id="{418C3AF7-B1A6-46D1-BDA4-40C60D524104}"/>
              </a:ext>
            </a:extLst>
          </p:cNvPr>
          <p:cNvSpPr>
            <a:spLocks noGrp="1"/>
          </p:cNvSpPr>
          <p:nvPr>
            <p:ph type="body" sz="quarter" idx="19"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110961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7" name="Text Placeholder 7">
            <a:extLst>
              <a:ext uri="{FF2B5EF4-FFF2-40B4-BE49-F238E27FC236}">
                <a16:creationId xmlns:a16="http://schemas.microsoft.com/office/drawing/2014/main" id="{1F1CBAB2-7942-4288-9537-B8A201BE070D}"/>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
        <p:nvSpPr>
          <p:cNvPr id="8" name="Content Placeholder 2">
            <a:extLst>
              <a:ext uri="{FF2B5EF4-FFF2-40B4-BE49-F238E27FC236}">
                <a16:creationId xmlns:a16="http://schemas.microsoft.com/office/drawing/2014/main" id="{D55960B5-B781-4E4B-8F03-889D8D561245}"/>
              </a:ext>
            </a:extLst>
          </p:cNvPr>
          <p:cNvSpPr>
            <a:spLocks noGrp="1"/>
          </p:cNvSpPr>
          <p:nvPr>
            <p:ph idx="15"/>
          </p:nvPr>
        </p:nvSpPr>
        <p:spPr>
          <a:xfrm>
            <a:off x="370799" y="4009106"/>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a:extLst>
              <a:ext uri="{FF2B5EF4-FFF2-40B4-BE49-F238E27FC236}">
                <a16:creationId xmlns:a16="http://schemas.microsoft.com/office/drawing/2014/main" id="{3A5D7A0B-0276-44C5-ADDB-8B1879539D19}"/>
              </a:ext>
            </a:extLst>
          </p:cNvPr>
          <p:cNvSpPr>
            <a:spLocks noGrp="1"/>
          </p:cNvSpPr>
          <p:nvPr>
            <p:ph idx="16"/>
          </p:nvPr>
        </p:nvSpPr>
        <p:spPr>
          <a:xfrm>
            <a:off x="6096000" y="1692000"/>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a:extLst>
              <a:ext uri="{FF2B5EF4-FFF2-40B4-BE49-F238E27FC236}">
                <a16:creationId xmlns:a16="http://schemas.microsoft.com/office/drawing/2014/main" id="{26587337-09D1-4A38-9B17-76D97E8C3E70}"/>
              </a:ext>
            </a:extLst>
          </p:cNvPr>
          <p:cNvSpPr>
            <a:spLocks noGrp="1"/>
          </p:cNvSpPr>
          <p:nvPr>
            <p:ph idx="17"/>
          </p:nvPr>
        </p:nvSpPr>
        <p:spPr>
          <a:xfrm>
            <a:off x="6095999" y="4009106"/>
            <a:ext cx="5529943" cy="2130438"/>
          </a:xfrm>
        </p:spPr>
        <p:txBody>
          <a:bodyPr>
            <a:normAutofit/>
          </a:bodyPr>
          <a:lstStyle>
            <a:lvl1pPr marL="0" indent="0">
              <a:buNone/>
              <a:defRPr sz="1600"/>
            </a:lvl1pPr>
            <a:lvl2pPr marL="180975" indent="-180975">
              <a:defRPr sz="1600"/>
            </a:lvl2pPr>
            <a:lvl3pPr marL="355600" indent="-177800">
              <a:defRPr sz="1600"/>
            </a:lvl3pPr>
            <a:lvl4pPr marL="533400" indent="-177800">
              <a:defRPr sz="1600"/>
            </a:lvl4pPr>
            <a:lvl5pPr marL="723900" indent="-190500">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9493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7" name="Text Placeholder 7">
            <a:extLst>
              <a:ext uri="{FF2B5EF4-FFF2-40B4-BE49-F238E27FC236}">
                <a16:creationId xmlns:a16="http://schemas.microsoft.com/office/drawing/2014/main" id="{895F8918-E21A-439A-BC98-D10391AF6040}"/>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25359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9825567"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7" name="Text Placeholder 7">
            <a:extLst>
              <a:ext uri="{FF2B5EF4-FFF2-40B4-BE49-F238E27FC236}">
                <a16:creationId xmlns:a16="http://schemas.microsoft.com/office/drawing/2014/main" id="{1F1CBAB2-7942-4288-9537-B8A201BE070D}"/>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26898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cons (Blue BG)">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pic>
        <p:nvPicPr>
          <p:cNvPr id="16" name="Picture 15">
            <a:extLst>
              <a:ext uri="{FF2B5EF4-FFF2-40B4-BE49-F238E27FC236}">
                <a16:creationId xmlns:a16="http://schemas.microsoft.com/office/drawing/2014/main" id="{3EFBE6A1-65FB-4419-A27E-7C85224FE7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59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Icons (Green BG)">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pic>
        <p:nvPicPr>
          <p:cNvPr id="16" name="Picture 15">
            <a:extLst>
              <a:ext uri="{FF2B5EF4-FFF2-40B4-BE49-F238E27FC236}">
                <a16:creationId xmlns:a16="http://schemas.microsoft.com/office/drawing/2014/main" id="{3EFBE6A1-65FB-4419-A27E-7C85224FE7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832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Icons (Red BG)">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tx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tx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tx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tx1"/>
                </a:solidFill>
              </a:defRPr>
            </a:lvl1pPr>
            <a:lvl2pPr marL="0" indent="0">
              <a:buNone/>
              <a:defRPr sz="1400">
                <a:solidFill>
                  <a:schemeClr val="tx1"/>
                </a:solidFill>
              </a:defRPr>
            </a:lvl2pPr>
            <a:lvl3pPr marL="177800" indent="-177800">
              <a:defRPr sz="1400">
                <a:solidFill>
                  <a:schemeClr val="tx1"/>
                </a:solidFill>
              </a:defRPr>
            </a:lvl3pPr>
            <a:lvl4pPr marL="361950" indent="-180975">
              <a:defRPr sz="1400">
                <a:solidFill>
                  <a:schemeClr val="tx1"/>
                </a:solidFill>
              </a:defRPr>
            </a:lvl4pPr>
            <a:lvl5pPr marL="542925" indent="-180975">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tx1"/>
                </a:solidFill>
              </a:defRPr>
            </a:lvl1pPr>
          </a:lstStyle>
          <a:p>
            <a:r>
              <a:rPr lang="en-US"/>
              <a:t>Click icon to add picture</a:t>
            </a:r>
            <a:endParaRPr lang="en-GB" dirty="0"/>
          </a:p>
        </p:txBody>
      </p:sp>
      <p:cxnSp>
        <p:nvCxnSpPr>
          <p:cNvPr id="17" name="Straight Connector 16">
            <a:extLst>
              <a:ext uri="{FF2B5EF4-FFF2-40B4-BE49-F238E27FC236}">
                <a16:creationId xmlns:a16="http://schemas.microsoft.com/office/drawing/2014/main" id="{450A177B-1980-42A3-836F-9115985558C8}"/>
              </a:ext>
            </a:extLst>
          </p:cNvPr>
          <p:cNvCxnSpPr>
            <a:cxnSpLocks/>
          </p:cNvCxnSpPr>
          <p:nvPr userDrawn="1"/>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901C6C1-6260-4679-88A3-8E35B97EDF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4069" y="375601"/>
            <a:ext cx="1159200" cy="864257"/>
          </a:xfrm>
          <a:prstGeom prst="rect">
            <a:avLst/>
          </a:prstGeom>
        </p:spPr>
      </p:pic>
    </p:spTree>
    <p:extLst>
      <p:ext uri="{BB962C8B-B14F-4D97-AF65-F5344CB8AC3E}">
        <p14:creationId xmlns:p14="http://schemas.microsoft.com/office/powerpoint/2010/main" val="253227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Icons (Yellow BG)">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4000"/>
            <a:ext cx="9825567" cy="955921"/>
          </a:xfrm>
        </p:spPr>
        <p:txBody>
          <a:bodyPr/>
          <a:lstStyle>
            <a:lvl1pPr>
              <a:defRPr>
                <a:solidFill>
                  <a:schemeClr val="bg1"/>
                </a:solidFill>
              </a:defRPr>
            </a:lvl1pPr>
          </a:lstStyle>
          <a:p>
            <a:r>
              <a:rPr lang="en-US"/>
              <a:t>Click to edit Master title style</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a:xfrm>
            <a:off x="625476" y="6315872"/>
            <a:ext cx="5470524" cy="207009"/>
          </a:xfrm>
        </p:spPr>
        <p:txBody>
          <a:bodyPr/>
          <a:lstStyle>
            <a:lvl1pPr>
              <a:defRPr>
                <a:solidFill>
                  <a:schemeClr val="bg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60239"/>
            <a:ext cx="9825567" cy="516052"/>
          </a:xfrm>
        </p:spPr>
        <p:txBody>
          <a:bodyPr>
            <a:normAutofit/>
          </a:bodyPr>
          <a:lstStyle>
            <a:lvl1pPr marL="0" indent="0">
              <a:buNone/>
              <a:defRPr sz="2000">
                <a:solidFill>
                  <a:schemeClr val="bg1"/>
                </a:solidFill>
              </a:defRPr>
            </a:lvl1pPr>
            <a:lvl2pPr marL="180975" indent="0">
              <a:buNone/>
              <a:defRPr/>
            </a:lvl2pPr>
          </a:lstStyle>
          <a:p>
            <a:pPr lvl="0"/>
            <a:r>
              <a:rPr lang="en-US"/>
              <a:t>Click to edit Master text styles</a:t>
            </a:r>
          </a:p>
        </p:txBody>
      </p:sp>
      <p:sp>
        <p:nvSpPr>
          <p:cNvPr id="25" name="Content Placeholder 2">
            <a:extLst>
              <a:ext uri="{FF2B5EF4-FFF2-40B4-BE49-F238E27FC236}">
                <a16:creationId xmlns:a16="http://schemas.microsoft.com/office/drawing/2014/main" id="{E4DF7FE9-D12C-4223-8D23-4E32795F83A8}"/>
              </a:ext>
            </a:extLst>
          </p:cNvPr>
          <p:cNvSpPr>
            <a:spLocks noGrp="1"/>
          </p:cNvSpPr>
          <p:nvPr>
            <p:ph idx="1"/>
          </p:nvPr>
        </p:nvSpPr>
        <p:spPr>
          <a:xfrm>
            <a:off x="370800"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Picture Placeholder 8">
            <a:extLst>
              <a:ext uri="{FF2B5EF4-FFF2-40B4-BE49-F238E27FC236}">
                <a16:creationId xmlns:a16="http://schemas.microsoft.com/office/drawing/2014/main" id="{46B81B3A-0E2A-4FF8-84A2-15CF0B1D8892}"/>
              </a:ext>
            </a:extLst>
          </p:cNvPr>
          <p:cNvSpPr>
            <a:spLocks noGrp="1"/>
          </p:cNvSpPr>
          <p:nvPr>
            <p:ph type="pic" sz="quarter" idx="14"/>
          </p:nvPr>
        </p:nvSpPr>
        <p:spPr>
          <a:xfrm>
            <a:off x="370800"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7" name="Content Placeholder 2">
            <a:extLst>
              <a:ext uri="{FF2B5EF4-FFF2-40B4-BE49-F238E27FC236}">
                <a16:creationId xmlns:a16="http://schemas.microsoft.com/office/drawing/2014/main" id="{473A639B-4E6E-45B8-8CD8-CA04F24E05E0}"/>
              </a:ext>
            </a:extLst>
          </p:cNvPr>
          <p:cNvSpPr>
            <a:spLocks noGrp="1"/>
          </p:cNvSpPr>
          <p:nvPr>
            <p:ph idx="15"/>
          </p:nvPr>
        </p:nvSpPr>
        <p:spPr>
          <a:xfrm>
            <a:off x="3753231" y="2976114"/>
            <a:ext cx="3075132" cy="3181638"/>
          </a:xfrm>
        </p:spPr>
        <p:txBody>
          <a:bodyPr>
            <a:normAutofit/>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8">
            <a:extLst>
              <a:ext uri="{FF2B5EF4-FFF2-40B4-BE49-F238E27FC236}">
                <a16:creationId xmlns:a16="http://schemas.microsoft.com/office/drawing/2014/main" id="{B3F147CC-2E59-49E6-9C4E-3B8F8E62256A}"/>
              </a:ext>
            </a:extLst>
          </p:cNvPr>
          <p:cNvSpPr>
            <a:spLocks noGrp="1"/>
          </p:cNvSpPr>
          <p:nvPr>
            <p:ph type="pic" sz="quarter" idx="16"/>
          </p:nvPr>
        </p:nvSpPr>
        <p:spPr>
          <a:xfrm>
            <a:off x="3753231"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sp>
        <p:nvSpPr>
          <p:cNvPr id="29" name="Content Placeholder 2">
            <a:extLst>
              <a:ext uri="{FF2B5EF4-FFF2-40B4-BE49-F238E27FC236}">
                <a16:creationId xmlns:a16="http://schemas.microsoft.com/office/drawing/2014/main" id="{F6068110-91AA-469D-BEE0-A87E36D33253}"/>
              </a:ext>
            </a:extLst>
          </p:cNvPr>
          <p:cNvSpPr>
            <a:spLocks noGrp="1"/>
          </p:cNvSpPr>
          <p:nvPr>
            <p:ph idx="17"/>
          </p:nvPr>
        </p:nvSpPr>
        <p:spPr>
          <a:xfrm>
            <a:off x="7135662" y="2976114"/>
            <a:ext cx="3075132" cy="3181638"/>
          </a:xfrm>
        </p:spPr>
        <p:txBody>
          <a:bodyPr/>
          <a:lstStyle>
            <a:lvl1pPr marL="0" indent="0">
              <a:buNone/>
              <a:defRPr sz="1400" b="1">
                <a:solidFill>
                  <a:schemeClr val="bg1"/>
                </a:solidFill>
              </a:defRPr>
            </a:lvl1pPr>
            <a:lvl2pPr marL="0" indent="0">
              <a:buNone/>
              <a:defRPr sz="1400">
                <a:solidFill>
                  <a:schemeClr val="bg1"/>
                </a:solidFill>
              </a:defRPr>
            </a:lvl2pPr>
            <a:lvl3pPr marL="177800" indent="-177800">
              <a:defRPr sz="1400">
                <a:solidFill>
                  <a:schemeClr val="bg1"/>
                </a:solidFill>
              </a:defRPr>
            </a:lvl3pPr>
            <a:lvl4pPr marL="361950" indent="-180975">
              <a:defRPr sz="1400">
                <a:solidFill>
                  <a:schemeClr val="bg1"/>
                </a:solidFill>
              </a:defRPr>
            </a:lvl4pPr>
            <a:lvl5pPr marL="542925" indent="-180975">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8">
            <a:extLst>
              <a:ext uri="{FF2B5EF4-FFF2-40B4-BE49-F238E27FC236}">
                <a16:creationId xmlns:a16="http://schemas.microsoft.com/office/drawing/2014/main" id="{3B5C08C0-6B68-4F52-A23B-29543A87CF54}"/>
              </a:ext>
            </a:extLst>
          </p:cNvPr>
          <p:cNvSpPr>
            <a:spLocks noGrp="1"/>
          </p:cNvSpPr>
          <p:nvPr>
            <p:ph type="pic" sz="quarter" idx="18"/>
          </p:nvPr>
        </p:nvSpPr>
        <p:spPr>
          <a:xfrm>
            <a:off x="7135662" y="1629420"/>
            <a:ext cx="1401615" cy="1096527"/>
          </a:xfrm>
        </p:spPr>
        <p:txBody>
          <a:bodyPr>
            <a:normAutofit/>
          </a:bodyPr>
          <a:lstStyle>
            <a:lvl1pPr>
              <a:defRPr sz="1000">
                <a:solidFill>
                  <a:schemeClr val="bg1"/>
                </a:solidFill>
              </a:defRPr>
            </a:lvl1pPr>
          </a:lstStyle>
          <a:p>
            <a:r>
              <a:rPr lang="en-US"/>
              <a:t>Click icon to add picture</a:t>
            </a:r>
            <a:endParaRPr lang="en-GB" dirty="0"/>
          </a:p>
        </p:txBody>
      </p:sp>
      <p:cxnSp>
        <p:nvCxnSpPr>
          <p:cNvPr id="17" name="Straight Connector 16">
            <a:extLst>
              <a:ext uri="{FF2B5EF4-FFF2-40B4-BE49-F238E27FC236}">
                <a16:creationId xmlns:a16="http://schemas.microsoft.com/office/drawing/2014/main" id="{450A177B-1980-42A3-836F-9115985558C8}"/>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4C4B8DC-2B65-4B71-A412-95684AAC7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Tree>
    <p:extLst>
      <p:ext uri="{BB962C8B-B14F-4D97-AF65-F5344CB8AC3E}">
        <p14:creationId xmlns:p14="http://schemas.microsoft.com/office/powerpoint/2010/main" val="13797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ig Message">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229360"/>
            <a:ext cx="9825590" cy="4878142"/>
          </a:xfrm>
        </p:spPr>
        <p:txBody>
          <a:bodyPr>
            <a:normAutofit/>
          </a:bodyPr>
          <a:lstStyle>
            <a:lvl1pPr marL="0" indent="0">
              <a:spcBef>
                <a:spcPts val="200"/>
              </a:spcBef>
              <a:buFont typeface="+mj-lt"/>
              <a:buNone/>
              <a:defRPr sz="3600" b="1">
                <a:solidFill>
                  <a:schemeClr val="bg1"/>
                </a:solidFill>
              </a:defRPr>
            </a:lvl1pPr>
            <a:lvl2pPr marL="0" indent="0">
              <a:buNone/>
              <a:defRPr>
                <a:solidFill>
                  <a:schemeClr val="bg1"/>
                </a:solidFill>
              </a:defRPr>
            </a:lvl2pPr>
            <a:lvl3pPr marL="628650" indent="-180975">
              <a:defRPr>
                <a:solidFill>
                  <a:schemeClr val="bg1"/>
                </a:solidFill>
              </a:defRPr>
            </a:lvl3pPr>
            <a:lvl4pPr marL="628650" indent="-180975">
              <a:defRPr>
                <a:solidFill>
                  <a:schemeClr val="bg1"/>
                </a:solidFill>
              </a:defRPr>
            </a:lvl4pPr>
            <a:lvl5pPr marL="628650" indent="-180975">
              <a:defRPr>
                <a:solidFill>
                  <a:schemeClr val="bg1"/>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lvl1pPr>
              <a:defRPr>
                <a:solidFill>
                  <a:schemeClr val="bg1"/>
                </a:solidFill>
              </a:defRPr>
            </a:lvl1p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lvl1pPr>
              <a:defRPr>
                <a:solidFill>
                  <a:schemeClr val="bg1"/>
                </a:solidFill>
              </a:defRPr>
            </a:lvl1pPr>
          </a:lstStyle>
          <a:p>
            <a:fld id="{AC6BEB34-34B2-4616-8BAB-A7D30E9C9573}" type="slidenum">
              <a:rPr lang="en-GB" smtClean="0"/>
              <a:pPr/>
              <a:t>‹#›</a:t>
            </a:fld>
            <a:endParaRPr lang="en-GB"/>
          </a:p>
        </p:txBody>
      </p:sp>
      <p:pic>
        <p:nvPicPr>
          <p:cNvPr id="13" name="Picture 12">
            <a:extLst>
              <a:ext uri="{FF2B5EF4-FFF2-40B4-BE49-F238E27FC236}">
                <a16:creationId xmlns:a16="http://schemas.microsoft.com/office/drawing/2014/main" id="{FC70FF1B-BAED-4335-B67D-6F37D19E3D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4" name="Straight Connector 13">
            <a:extLst>
              <a:ext uri="{FF2B5EF4-FFF2-40B4-BE49-F238E27FC236}">
                <a16:creationId xmlns:a16="http://schemas.microsoft.com/office/drawing/2014/main" id="{E383D0A3-D349-4500-B078-54C08AFC51C3}"/>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83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Blue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1"/>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40506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 (Green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2"/>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386540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Red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3"/>
          </a:solidFill>
        </p:spPr>
        <p:txBody>
          <a:bodyPr wrap="square" lIns="288000" tIns="216000" rIns="144000" bIns="216000" anchor="t">
            <a:spAutoFit/>
          </a:bodyPr>
          <a:lstStyle>
            <a:lvl1pPr>
              <a:defRPr sz="4000">
                <a:solidFill>
                  <a:schemeClr val="tx1"/>
                </a:solidFill>
              </a:defRPr>
            </a:lvl1pPr>
          </a:lstStyle>
          <a:p>
            <a:r>
              <a:rPr lang="en-US"/>
              <a:t>Click to edit Master title style</a:t>
            </a:r>
            <a:endParaRPr lang="en-GB" dirty="0"/>
          </a:p>
        </p:txBody>
      </p:sp>
    </p:spTree>
    <p:extLst>
      <p:ext uri="{BB962C8B-B14F-4D97-AF65-F5344CB8AC3E}">
        <p14:creationId xmlns:p14="http://schemas.microsoft.com/office/powerpoint/2010/main" val="247131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Header (Yellow Pan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73DEC55-122D-4083-87D7-488E06601E8A}"/>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8158BCC0-B09E-4434-9223-EDC0EAED8A5C}"/>
              </a:ext>
            </a:extLst>
          </p:cNvPr>
          <p:cNvSpPr>
            <a:spLocks noGrp="1"/>
          </p:cNvSpPr>
          <p:nvPr>
            <p:ph type="sldNum" sz="quarter" idx="12"/>
          </p:nvPr>
        </p:nvSpPr>
        <p:spPr/>
        <p:txBody>
          <a:bodyPr/>
          <a:lstStyle/>
          <a:p>
            <a:fld id="{AC6BEB34-34B2-4616-8BAB-A7D30E9C9573}" type="slidenum">
              <a:rPr lang="en-GB" smtClean="0"/>
              <a:t>‹#›</a:t>
            </a:fld>
            <a:endParaRPr lang="en-GB" dirty="0"/>
          </a:p>
        </p:txBody>
      </p:sp>
      <p:sp>
        <p:nvSpPr>
          <p:cNvPr id="12" name="Picture Placeholder 11">
            <a:extLst>
              <a:ext uri="{FF2B5EF4-FFF2-40B4-BE49-F238E27FC236}">
                <a16:creationId xmlns:a16="http://schemas.microsoft.com/office/drawing/2014/main" id="{C10917F9-BD47-4453-A88A-FE4AB2FE7B9C}"/>
              </a:ext>
            </a:extLst>
          </p:cNvPr>
          <p:cNvSpPr>
            <a:spLocks noGrp="1"/>
          </p:cNvSpPr>
          <p:nvPr>
            <p:ph type="pic" sz="quarter" idx="13"/>
          </p:nvPr>
        </p:nvSpPr>
        <p:spPr>
          <a:xfrm>
            <a:off x="3359151" y="2032000"/>
            <a:ext cx="7163315" cy="3932238"/>
          </a:xfrm>
        </p:spPr>
        <p:txBody>
          <a:bodyPr/>
          <a:lstStyle>
            <a:lvl1pPr algn="r">
              <a:defRPr/>
            </a:lvl1pPr>
          </a:lstStyle>
          <a:p>
            <a:r>
              <a:rPr lang="en-US"/>
              <a:t>Click icon to add picture</a:t>
            </a:r>
            <a:endParaRPr lang="en-GB" dirty="0"/>
          </a:p>
        </p:txBody>
      </p:sp>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1475" y="1022898"/>
            <a:ext cx="5724154" cy="1667325"/>
          </a:xfrm>
          <a:solidFill>
            <a:schemeClr val="accent4"/>
          </a:solidFill>
        </p:spPr>
        <p:txBody>
          <a:bodyPr wrap="square" lIns="288000" tIns="216000" rIns="144000" bIns="216000" anchor="t">
            <a:spAutoFit/>
          </a:bodyPr>
          <a:lstStyle>
            <a:lvl1pPr>
              <a:defRPr sz="400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9184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781057F2-8500-4DAF-9644-D94E6D1740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dirty="0"/>
              <a:t>Footer text runs here (Go Insert&gt;Header &amp; Footer to edit this text)</a:t>
            </a:r>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pic>
        <p:nvPicPr>
          <p:cNvPr id="11" name="Picture 10">
            <a:extLst>
              <a:ext uri="{FF2B5EF4-FFF2-40B4-BE49-F238E27FC236}">
                <a16:creationId xmlns:a16="http://schemas.microsoft.com/office/drawing/2014/main" id="{C9F8D6D3-5803-47B8-86CC-056FFE038D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7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370800" y="323217"/>
            <a:ext cx="9825567" cy="1203320"/>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370800" y="1692000"/>
            <a:ext cx="5329288"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1" name="Text Placeholder 10">
            <a:extLst>
              <a:ext uri="{FF2B5EF4-FFF2-40B4-BE49-F238E27FC236}">
                <a16:creationId xmlns:a16="http://schemas.microsoft.com/office/drawing/2014/main" id="{8B738AAE-CB76-469F-9827-194BA02FDD3E}"/>
              </a:ext>
            </a:extLst>
          </p:cNvPr>
          <p:cNvSpPr>
            <a:spLocks noGrp="1"/>
          </p:cNvSpPr>
          <p:nvPr>
            <p:ph type="body" sz="quarter" idx="13"/>
          </p:nvPr>
        </p:nvSpPr>
        <p:spPr>
          <a:xfrm>
            <a:off x="370800" y="759455"/>
            <a:ext cx="9825567" cy="767082"/>
          </a:xfrm>
        </p:spPr>
        <p:txBody>
          <a:bodyPr>
            <a:normAutofit/>
          </a:bodyPr>
          <a:lstStyle>
            <a:lvl1pPr marL="0" indent="0">
              <a:buNone/>
              <a:defRPr sz="2000">
                <a:solidFill>
                  <a:schemeClr val="tx1"/>
                </a:solidFill>
              </a:defRPr>
            </a:lvl1pPr>
            <a:lvl2pPr marL="180975" indent="0">
              <a:buNone/>
              <a:defRPr/>
            </a:lvl2pPr>
          </a:lstStyle>
          <a:p>
            <a:pPr lvl="0"/>
            <a:r>
              <a:rPr lang="en-US"/>
              <a:t>Click to edit Master text styles</a:t>
            </a:r>
          </a:p>
        </p:txBody>
      </p:sp>
      <p:sp>
        <p:nvSpPr>
          <p:cNvPr id="10" name="Content Placeholder 2">
            <a:extLst>
              <a:ext uri="{FF2B5EF4-FFF2-40B4-BE49-F238E27FC236}">
                <a16:creationId xmlns:a16="http://schemas.microsoft.com/office/drawing/2014/main" id="{105B60E5-D40A-4EB5-B4B2-5A2060837C60}"/>
              </a:ext>
            </a:extLst>
          </p:cNvPr>
          <p:cNvSpPr>
            <a:spLocks noGrp="1"/>
          </p:cNvSpPr>
          <p:nvPr>
            <p:ph idx="14"/>
          </p:nvPr>
        </p:nvSpPr>
        <p:spPr>
          <a:xfrm>
            <a:off x="6095999" y="1692000"/>
            <a:ext cx="5329288" cy="4486274"/>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8E305187-0BD2-459E-A770-76A9DBE1B2DA}"/>
              </a:ext>
            </a:extLst>
          </p:cNvPr>
          <p:cNvSpPr>
            <a:spLocks noGrp="1"/>
          </p:cNvSpPr>
          <p:nvPr>
            <p:ph type="body" sz="quarter" idx="15"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24684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ection Header (Gre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pic>
        <p:nvPicPr>
          <p:cNvPr id="7" name="Picture 6">
            <a:extLst>
              <a:ext uri="{FF2B5EF4-FFF2-40B4-BE49-F238E27FC236}">
                <a16:creationId xmlns:a16="http://schemas.microsoft.com/office/drawing/2014/main" id="{781057F2-8500-4DAF-9644-D94E6D1740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dirty="0"/>
              <a:t>Footer text runs here (Go Insert&gt;Header &amp; Footer to edit this text)</a:t>
            </a:r>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pic>
        <p:nvPicPr>
          <p:cNvPr id="11" name="Picture 10">
            <a:extLst>
              <a:ext uri="{FF2B5EF4-FFF2-40B4-BE49-F238E27FC236}">
                <a16:creationId xmlns:a16="http://schemas.microsoft.com/office/drawing/2014/main" id="{C9F8D6D3-5803-47B8-86CC-056FFE038D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82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tx1"/>
                </a:solidFill>
              </a:defRPr>
            </a:lvl1pPr>
          </a:lstStyle>
          <a:p>
            <a:r>
              <a:rPr lang="en-US"/>
              <a:t>Click to edit Master title style</a:t>
            </a:r>
            <a:endParaRPr lang="en-GB" dirty="0"/>
          </a:p>
        </p:txBody>
      </p:sp>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tx1"/>
                </a:solidFill>
              </a:defRPr>
            </a:lvl1pPr>
          </a:lstStyle>
          <a:p>
            <a:r>
              <a:rPr lang="en-GB"/>
              <a:t>Footer text runs here (Go Insert&gt;Header &amp; Footer to edit this text)</a:t>
            </a:r>
            <a:endParaRPr lang="en-GB" dirty="0"/>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tx1"/>
                </a:solidFill>
              </a:defRPr>
            </a:lvl1pPr>
          </a:lstStyle>
          <a:p>
            <a:fld id="{AC6BEB34-34B2-4616-8BAB-A7D30E9C9573}" type="slidenum">
              <a:rPr lang="en-GB" smtClean="0"/>
              <a:pPr/>
              <a:t>‹#›</a:t>
            </a:fld>
            <a:endParaRPr lang="en-GB" dirty="0"/>
          </a:p>
        </p:txBody>
      </p:sp>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2E0CE37-60C3-474D-A1E2-4261BBEE26B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868" b="49909"/>
          <a:stretch/>
        </p:blipFill>
        <p:spPr>
          <a:xfrm>
            <a:off x="6445660" y="1753417"/>
            <a:ext cx="5746340" cy="5104584"/>
          </a:xfrm>
          <a:prstGeom prst="rect">
            <a:avLst/>
          </a:prstGeom>
        </p:spPr>
      </p:pic>
      <p:pic>
        <p:nvPicPr>
          <p:cNvPr id="13" name="Picture 12">
            <a:extLst>
              <a:ext uri="{FF2B5EF4-FFF2-40B4-BE49-F238E27FC236}">
                <a16:creationId xmlns:a16="http://schemas.microsoft.com/office/drawing/2014/main" id="{D463A33B-CBCD-48B9-9AB0-4B83B62274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4069" y="375601"/>
            <a:ext cx="1159200" cy="864257"/>
          </a:xfrm>
          <a:prstGeom prst="rect">
            <a:avLst/>
          </a:prstGeom>
        </p:spPr>
      </p:pic>
    </p:spTree>
    <p:extLst>
      <p:ext uri="{BB962C8B-B14F-4D97-AF65-F5344CB8AC3E}">
        <p14:creationId xmlns:p14="http://schemas.microsoft.com/office/powerpoint/2010/main" val="69363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Header (Yellow)">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918C-8795-4D57-9B5D-196228EF5B8D}"/>
              </a:ext>
            </a:extLst>
          </p:cNvPr>
          <p:cNvSpPr>
            <a:spLocks noGrp="1"/>
          </p:cNvSpPr>
          <p:nvPr>
            <p:ph type="title"/>
          </p:nvPr>
        </p:nvSpPr>
        <p:spPr>
          <a:xfrm>
            <a:off x="370800" y="2705457"/>
            <a:ext cx="6021707" cy="1292662"/>
          </a:xfrm>
          <a:noFill/>
        </p:spPr>
        <p:txBody>
          <a:bodyPr wrap="square" lIns="0" tIns="0" rIns="0" bIns="0" anchor="ctr">
            <a:spAutoFit/>
          </a:bodyPr>
          <a:lstStyle>
            <a:lvl1pPr>
              <a:defRPr sz="4200">
                <a:solidFill>
                  <a:schemeClr val="bg1"/>
                </a:solidFill>
              </a:defRPr>
            </a:lvl1pPr>
          </a:lstStyle>
          <a:p>
            <a:r>
              <a:rPr lang="en-US"/>
              <a:t>Click to edit Master title style</a:t>
            </a:r>
            <a:endParaRPr lang="en-GB" dirty="0"/>
          </a:p>
        </p:txBody>
      </p:sp>
      <p:sp>
        <p:nvSpPr>
          <p:cNvPr id="8" name="Footer Placeholder 4">
            <a:extLst>
              <a:ext uri="{FF2B5EF4-FFF2-40B4-BE49-F238E27FC236}">
                <a16:creationId xmlns:a16="http://schemas.microsoft.com/office/drawing/2014/main" id="{064A78F4-E64E-4599-B4AB-838D5708EA05}"/>
              </a:ext>
            </a:extLst>
          </p:cNvPr>
          <p:cNvSpPr>
            <a:spLocks noGrp="1"/>
          </p:cNvSpPr>
          <p:nvPr>
            <p:ph type="ftr" sz="quarter" idx="11"/>
          </p:nvPr>
        </p:nvSpPr>
        <p:spPr>
          <a:xfrm>
            <a:off x="626400" y="6314400"/>
            <a:ext cx="9585319" cy="207009"/>
          </a:xfrm>
        </p:spPr>
        <p:txBody>
          <a:bodyPr/>
          <a:lstStyle>
            <a:lvl1pPr>
              <a:defRPr>
                <a:solidFill>
                  <a:schemeClr val="bg1"/>
                </a:solidFill>
              </a:defRPr>
            </a:lvl1pPr>
          </a:lstStyle>
          <a:p>
            <a:r>
              <a:rPr lang="en-GB"/>
              <a:t>Footer text runs here (Go Insert&gt;Header &amp; Footer to edit this text)</a:t>
            </a:r>
            <a:endParaRPr lang="en-GB" dirty="0"/>
          </a:p>
        </p:txBody>
      </p:sp>
      <p:sp>
        <p:nvSpPr>
          <p:cNvPr id="9" name="Slide Number Placeholder 5">
            <a:extLst>
              <a:ext uri="{FF2B5EF4-FFF2-40B4-BE49-F238E27FC236}">
                <a16:creationId xmlns:a16="http://schemas.microsoft.com/office/drawing/2014/main" id="{301ACBA3-DC5D-4703-B416-2D6C4B453337}"/>
              </a:ext>
            </a:extLst>
          </p:cNvPr>
          <p:cNvSpPr>
            <a:spLocks noGrp="1"/>
          </p:cNvSpPr>
          <p:nvPr>
            <p:ph type="sldNum" sz="quarter" idx="12"/>
          </p:nvPr>
        </p:nvSpPr>
        <p:spPr>
          <a:xfrm>
            <a:off x="54000" y="6314400"/>
            <a:ext cx="432000" cy="207009"/>
          </a:xfrm>
        </p:spPr>
        <p:txBody>
          <a:bodyPr/>
          <a:lstStyle>
            <a:lvl1pPr>
              <a:defRPr>
                <a:solidFill>
                  <a:schemeClr val="bg1"/>
                </a:solidFill>
              </a:defRPr>
            </a:lvl1pPr>
          </a:lstStyle>
          <a:p>
            <a:fld id="{AC6BEB34-34B2-4616-8BAB-A7D30E9C9573}" type="slidenum">
              <a:rPr lang="en-GB" smtClean="0"/>
              <a:pPr/>
              <a:t>‹#›</a:t>
            </a:fld>
            <a:endParaRPr lang="en-GB" dirty="0"/>
          </a:p>
        </p:txBody>
      </p:sp>
      <p:cxnSp>
        <p:nvCxnSpPr>
          <p:cNvPr id="12" name="Straight Connector 11">
            <a:extLst>
              <a:ext uri="{FF2B5EF4-FFF2-40B4-BE49-F238E27FC236}">
                <a16:creationId xmlns:a16="http://schemas.microsoft.com/office/drawing/2014/main" id="{FBF4BEB9-1904-4F12-886F-0ACC25C7AF30}"/>
              </a:ext>
            </a:extLst>
          </p:cNvPr>
          <p:cNvCxnSpPr/>
          <p:nvPr userDrawn="1"/>
        </p:nvCxnSpPr>
        <p:spPr>
          <a:xfrm>
            <a:off x="561976" y="6377624"/>
            <a:ext cx="0" cy="108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CB9471F-BE32-45AD-AF22-761603D4340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5130" b="50116"/>
          <a:stretch/>
        </p:blipFill>
        <p:spPr>
          <a:xfrm>
            <a:off x="6445659" y="1753416"/>
            <a:ext cx="5746341" cy="5104584"/>
          </a:xfrm>
          <a:prstGeom prst="rect">
            <a:avLst/>
          </a:prstGeom>
        </p:spPr>
      </p:pic>
      <p:pic>
        <p:nvPicPr>
          <p:cNvPr id="13" name="Picture 12">
            <a:extLst>
              <a:ext uri="{FF2B5EF4-FFF2-40B4-BE49-F238E27FC236}">
                <a16:creationId xmlns:a16="http://schemas.microsoft.com/office/drawing/2014/main" id="{4DE8F2A9-8247-4A66-9E76-4E46EDC81B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09304" y="340517"/>
            <a:ext cx="1252800" cy="935773"/>
          </a:xfrm>
          <a:prstGeom prst="rect">
            <a:avLst/>
          </a:prstGeom>
        </p:spPr>
      </p:pic>
    </p:spTree>
    <p:extLst>
      <p:ext uri="{BB962C8B-B14F-4D97-AF65-F5344CB8AC3E}">
        <p14:creationId xmlns:p14="http://schemas.microsoft.com/office/powerpoint/2010/main" val="264186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33B0F-15AC-4CCF-BF24-AED837881D23}"/>
              </a:ext>
            </a:extLst>
          </p:cNvPr>
          <p:cNvSpPr>
            <a:spLocks noGrp="1"/>
          </p:cNvSpPr>
          <p:nvPr>
            <p:ph type="title"/>
          </p:nvPr>
        </p:nvSpPr>
        <p:spPr>
          <a:xfrm>
            <a:off x="6094800" y="1333500"/>
            <a:ext cx="4455188" cy="1403348"/>
          </a:xfrm>
        </p:spPr>
        <p:txBody>
          <a:bodyPr anchor="b"/>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6165430B-1953-433F-BD5A-08B1CE2B6C15}"/>
              </a:ext>
            </a:extLst>
          </p:cNvPr>
          <p:cNvSpPr>
            <a:spLocks noGrp="1"/>
          </p:cNvSpPr>
          <p:nvPr>
            <p:ph idx="1"/>
          </p:nvPr>
        </p:nvSpPr>
        <p:spPr>
          <a:xfrm>
            <a:off x="6094800" y="2962989"/>
            <a:ext cx="4455189" cy="3170712"/>
          </a:xfrm>
        </p:spPr>
        <p:txBody>
          <a:bodyPr/>
          <a:lstStyle>
            <a:lvl1pPr marL="0" indent="0">
              <a:buNone/>
              <a:defRPr/>
            </a:lvl1pPr>
            <a:lvl2pPr marL="180975" indent="-180975">
              <a:defRPr/>
            </a:lvl2pPr>
            <a:lvl3pPr marL="355600" indent="-177800">
              <a:defRPr/>
            </a:lvl3pPr>
            <a:lvl4pPr marL="533400" indent="-177800">
              <a:defRPr/>
            </a:lvl4pPr>
            <a:lvl5pPr marL="723900" indent="-1905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7" name="Picture Placeholder 11">
            <a:extLst>
              <a:ext uri="{FF2B5EF4-FFF2-40B4-BE49-F238E27FC236}">
                <a16:creationId xmlns:a16="http://schemas.microsoft.com/office/drawing/2014/main" id="{87D55695-5654-47E5-B560-3271F9B439E4}"/>
              </a:ext>
            </a:extLst>
          </p:cNvPr>
          <p:cNvSpPr>
            <a:spLocks noGrp="1"/>
          </p:cNvSpPr>
          <p:nvPr>
            <p:ph type="pic" sz="quarter" idx="13"/>
          </p:nvPr>
        </p:nvSpPr>
        <p:spPr>
          <a:xfrm>
            <a:off x="371475" y="371475"/>
            <a:ext cx="5236125" cy="5602289"/>
          </a:xfrm>
        </p:spPr>
        <p:txBody>
          <a:bodyPr/>
          <a:lstStyle/>
          <a:p>
            <a:r>
              <a:rPr lang="en-US"/>
              <a:t>Click icon to add picture</a:t>
            </a:r>
            <a:endParaRPr lang="en-GB" dirty="0"/>
          </a:p>
        </p:txBody>
      </p:sp>
      <p:sp>
        <p:nvSpPr>
          <p:cNvPr id="8" name="Text Placeholder 7">
            <a:extLst>
              <a:ext uri="{FF2B5EF4-FFF2-40B4-BE49-F238E27FC236}">
                <a16:creationId xmlns:a16="http://schemas.microsoft.com/office/drawing/2014/main" id="{469A9685-D3CA-40C1-89FA-F2D8E01F5534}"/>
              </a:ext>
            </a:extLst>
          </p:cNvPr>
          <p:cNvSpPr>
            <a:spLocks noGrp="1"/>
          </p:cNvSpPr>
          <p:nvPr>
            <p:ph type="body" sz="quarter" idx="14"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341724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Slide v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FC6C147-6CA1-4964-8617-17827DD686F0}"/>
              </a:ext>
            </a:extLst>
          </p:cNvPr>
          <p:cNvSpPr>
            <a:spLocks noGrp="1"/>
          </p:cNvSpPr>
          <p:nvPr>
            <p:ph type="ftr" sz="quarter" idx="11"/>
          </p:nvPr>
        </p:nvSpPr>
        <p:spPr/>
        <p:txBody>
          <a:bodyPr/>
          <a:lstStyle/>
          <a:p>
            <a:r>
              <a:rPr lang="en-GB"/>
              <a:t>Footer text runs here (Go Insert&gt;Header &amp; Footer to edit this text)</a:t>
            </a:r>
            <a:endParaRPr lang="en-GB" dirty="0"/>
          </a:p>
        </p:txBody>
      </p:sp>
      <p:sp>
        <p:nvSpPr>
          <p:cNvPr id="6" name="Slide Number Placeholder 5">
            <a:extLst>
              <a:ext uri="{FF2B5EF4-FFF2-40B4-BE49-F238E27FC236}">
                <a16:creationId xmlns:a16="http://schemas.microsoft.com/office/drawing/2014/main" id="{0D6B26FD-5129-4689-A30D-D88AAD19CC62}"/>
              </a:ext>
            </a:extLst>
          </p:cNvPr>
          <p:cNvSpPr>
            <a:spLocks noGrp="1"/>
          </p:cNvSpPr>
          <p:nvPr>
            <p:ph type="sldNum" sz="quarter" idx="12"/>
          </p:nvPr>
        </p:nvSpPr>
        <p:spPr/>
        <p:txBody>
          <a:bodyPr/>
          <a:lstStyle/>
          <a:p>
            <a:fld id="{AC6BEB34-34B2-4616-8BAB-A7D30E9C9573}" type="slidenum">
              <a:rPr lang="en-GB" smtClean="0"/>
              <a:t>‹#›</a:t>
            </a:fld>
            <a:endParaRPr lang="en-GB"/>
          </a:p>
        </p:txBody>
      </p:sp>
      <p:sp>
        <p:nvSpPr>
          <p:cNvPr id="12" name="Picture Placeholder 11">
            <a:extLst>
              <a:ext uri="{FF2B5EF4-FFF2-40B4-BE49-F238E27FC236}">
                <a16:creationId xmlns:a16="http://schemas.microsoft.com/office/drawing/2014/main" id="{E84753B4-98F1-4C16-9848-C81659FCA366}"/>
              </a:ext>
            </a:extLst>
          </p:cNvPr>
          <p:cNvSpPr>
            <a:spLocks noGrp="1"/>
          </p:cNvSpPr>
          <p:nvPr>
            <p:ph type="pic" sz="quarter" idx="13"/>
          </p:nvPr>
        </p:nvSpPr>
        <p:spPr>
          <a:xfrm>
            <a:off x="371475" y="371475"/>
            <a:ext cx="5236125" cy="5602289"/>
          </a:xfrm>
        </p:spPr>
        <p:txBody>
          <a:bodyPr/>
          <a:lstStyle/>
          <a:p>
            <a:r>
              <a:rPr lang="en-US"/>
              <a:t>Click icon to add picture</a:t>
            </a:r>
            <a:endParaRPr lang="en-GB" dirty="0"/>
          </a:p>
        </p:txBody>
      </p:sp>
      <p:sp>
        <p:nvSpPr>
          <p:cNvPr id="10" name="Text Placeholder 5">
            <a:extLst>
              <a:ext uri="{FF2B5EF4-FFF2-40B4-BE49-F238E27FC236}">
                <a16:creationId xmlns:a16="http://schemas.microsoft.com/office/drawing/2014/main" id="{F2C0B86C-C2C5-4C75-8207-E391169CA7F5}"/>
              </a:ext>
            </a:extLst>
          </p:cNvPr>
          <p:cNvSpPr>
            <a:spLocks noGrp="1"/>
          </p:cNvSpPr>
          <p:nvPr>
            <p:ph type="body" sz="quarter" idx="14"/>
          </p:nvPr>
        </p:nvSpPr>
        <p:spPr>
          <a:xfrm>
            <a:off x="4944739" y="2615479"/>
            <a:ext cx="5567680" cy="1462242"/>
          </a:xfrm>
          <a:solidFill>
            <a:schemeClr val="accent1"/>
          </a:solidFill>
        </p:spPr>
        <p:txBody>
          <a:bodyPr lIns="288000" tIns="324000" rIns="180000" bIns="324000" anchor="ctr">
            <a:spAutoFit/>
          </a:bodyPr>
          <a:lstStyle>
            <a:lvl1pPr marL="0" indent="0">
              <a:spcBef>
                <a:spcPts val="0"/>
              </a:spcBef>
              <a:spcAft>
                <a:spcPts val="900"/>
              </a:spcAft>
              <a:buNone/>
              <a:defRPr sz="2500" b="1">
                <a:solidFill>
                  <a:schemeClr val="bg1"/>
                </a:solidFill>
              </a:defRPr>
            </a:lvl1pPr>
            <a:lvl2pPr marL="0" indent="0">
              <a:spcBef>
                <a:spcPts val="600"/>
              </a:spcBef>
              <a:buNone/>
              <a:defRPr sz="1500">
                <a:solidFill>
                  <a:schemeClr val="bg1"/>
                </a:solidFill>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p:txBody>
      </p:sp>
      <p:sp>
        <p:nvSpPr>
          <p:cNvPr id="7" name="Text Placeholder 7">
            <a:extLst>
              <a:ext uri="{FF2B5EF4-FFF2-40B4-BE49-F238E27FC236}">
                <a16:creationId xmlns:a16="http://schemas.microsoft.com/office/drawing/2014/main" id="{8D54E1F7-8506-4684-AF20-00A7C702C8FB}"/>
              </a:ext>
            </a:extLst>
          </p:cNvPr>
          <p:cNvSpPr>
            <a:spLocks noGrp="1"/>
          </p:cNvSpPr>
          <p:nvPr>
            <p:ph type="body" sz="quarter" idx="15" hasCustomPrompt="1"/>
          </p:nvPr>
        </p:nvSpPr>
        <p:spPr>
          <a:xfrm>
            <a:off x="6095999" y="6355299"/>
            <a:ext cx="5724000" cy="167581"/>
          </a:xfrm>
        </p:spPr>
        <p:txBody>
          <a:bodyPr bIns="28800" anchor="b">
            <a:spAutoFit/>
          </a:bodyPr>
          <a:lstStyle>
            <a:lvl1pPr marL="0" indent="0">
              <a:spcBef>
                <a:spcPts val="0"/>
              </a:spcBef>
              <a:buNone/>
              <a:defRPr sz="900"/>
            </a:lvl1pPr>
            <a:lvl2pPr marL="180975" indent="0">
              <a:buNone/>
              <a:defRPr sz="900"/>
            </a:lvl2pPr>
            <a:lvl3pPr marL="361950" indent="0">
              <a:buNone/>
              <a:defRPr sz="900"/>
            </a:lvl3pPr>
            <a:lvl4pPr marL="542925" indent="0">
              <a:buNone/>
              <a:defRPr sz="900"/>
            </a:lvl4pPr>
            <a:lvl5pPr marL="714375" indent="0">
              <a:buNone/>
              <a:defRPr sz="900"/>
            </a:lvl5pPr>
          </a:lstStyle>
          <a:p>
            <a:pPr lvl="0"/>
            <a:r>
              <a:rPr lang="en-US" dirty="0"/>
              <a:t>Click to add source text</a:t>
            </a:r>
          </a:p>
        </p:txBody>
      </p:sp>
    </p:spTree>
    <p:extLst>
      <p:ext uri="{BB962C8B-B14F-4D97-AF65-F5344CB8AC3E}">
        <p14:creationId xmlns:p14="http://schemas.microsoft.com/office/powerpoint/2010/main" val="46224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image" Target="../media/image1.emf"/><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8" Type="http://schemas.openxmlformats.org/officeDocument/2006/relationships/slideLayout" Target="../slideLayouts/slideLayout44.xml"/><Relationship Id="rId3"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9C55D3-0E32-4CEE-9994-629B7B76B048}"/>
              </a:ext>
            </a:extLst>
          </p:cNvPr>
          <p:cNvSpPr>
            <a:spLocks noGrp="1"/>
          </p:cNvSpPr>
          <p:nvPr>
            <p:ph type="title"/>
          </p:nvPr>
        </p:nvSpPr>
        <p:spPr>
          <a:xfrm>
            <a:off x="370800" y="323217"/>
            <a:ext cx="9825567" cy="1203320"/>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CB13B7-F322-44D8-A251-F8151CAEF034}"/>
              </a:ext>
            </a:extLst>
          </p:cNvPr>
          <p:cNvSpPr>
            <a:spLocks noGrp="1"/>
          </p:cNvSpPr>
          <p:nvPr>
            <p:ph type="body" idx="1"/>
          </p:nvPr>
        </p:nvSpPr>
        <p:spPr>
          <a:xfrm>
            <a:off x="370800" y="1690528"/>
            <a:ext cx="9825567" cy="448627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614DD1E-BC5B-4278-9FA7-933289E5461A}"/>
              </a:ext>
            </a:extLst>
          </p:cNvPr>
          <p:cNvSpPr>
            <a:spLocks noGrp="1"/>
          </p:cNvSpPr>
          <p:nvPr>
            <p:ph type="ftr" sz="quarter" idx="3"/>
          </p:nvPr>
        </p:nvSpPr>
        <p:spPr>
          <a:xfrm>
            <a:off x="625476" y="6315872"/>
            <a:ext cx="5470524" cy="207009"/>
          </a:xfrm>
          <a:prstGeom prst="rect">
            <a:avLst/>
          </a:prstGeom>
        </p:spPr>
        <p:txBody>
          <a:bodyPr vert="horz" lIns="0" tIns="0" rIns="0" bIns="0" rtlCol="0" anchor="ctr"/>
          <a:lstStyle>
            <a:lvl1pPr algn="l">
              <a:lnSpc>
                <a:spcPct val="100000"/>
              </a:lnSpc>
              <a:defRPr sz="1000">
                <a:solidFill>
                  <a:schemeClr val="tx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245BAF16-C292-46C4-B140-A17FBCF1818C}"/>
              </a:ext>
            </a:extLst>
          </p:cNvPr>
          <p:cNvSpPr>
            <a:spLocks noGrp="1"/>
          </p:cNvSpPr>
          <p:nvPr>
            <p:ph type="sldNum" sz="quarter" idx="4"/>
          </p:nvPr>
        </p:nvSpPr>
        <p:spPr>
          <a:xfrm>
            <a:off x="54769" y="6315872"/>
            <a:ext cx="432485" cy="207009"/>
          </a:xfrm>
          <a:prstGeom prst="rect">
            <a:avLst/>
          </a:prstGeom>
        </p:spPr>
        <p:txBody>
          <a:bodyPr vert="horz" lIns="0" tIns="0" rIns="0" bIns="0" rtlCol="0" anchor="ctr"/>
          <a:lstStyle>
            <a:lvl1pPr algn="r">
              <a:lnSpc>
                <a:spcPct val="100000"/>
              </a:lnSpc>
              <a:defRPr sz="1000" b="1">
                <a:solidFill>
                  <a:schemeClr val="tx1"/>
                </a:solidFill>
              </a:defRPr>
            </a:lvl1pPr>
          </a:lstStyle>
          <a:p>
            <a:fld id="{AC6BEB34-34B2-4616-8BAB-A7D30E9C9573}" type="slidenum">
              <a:rPr lang="en-GB" smtClean="0"/>
              <a:pPr/>
              <a:t>‹#›</a:t>
            </a:fld>
            <a:endParaRPr lang="en-GB" dirty="0"/>
          </a:p>
        </p:txBody>
      </p:sp>
      <p:cxnSp>
        <p:nvCxnSpPr>
          <p:cNvPr id="9" name="Straight Connector 8">
            <a:extLst>
              <a:ext uri="{FF2B5EF4-FFF2-40B4-BE49-F238E27FC236}">
                <a16:creationId xmlns:a16="http://schemas.microsoft.com/office/drawing/2014/main" id="{A930F6D0-3370-4AD0-891C-34AF73450987}"/>
              </a:ext>
            </a:extLst>
          </p:cNvPr>
          <p:cNvCxnSpPr/>
          <p:nvPr/>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1DEDA4D-B07F-453B-8939-957C995C5EE5}"/>
              </a:ext>
            </a:extLst>
          </p:cNvPr>
          <p:cNvPicPr>
            <a:picLocks noChangeAspect="1"/>
          </p:cNvPicPr>
          <p:nvPr/>
        </p:nvPicPr>
        <p:blipFill>
          <a:blip r:embed="rId38" cstate="print">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3421299892"/>
      </p:ext>
    </p:extLst>
  </p:cSld>
  <p:clrMap bg1="lt1" tx1="dk1" bg2="lt2" tx2="dk2" accent1="accent1" accent2="accent2" accent3="accent3" accent4="accent4" accent5="accent5" accent6="accent6" hlink="hlink" folHlink="folHlink"/>
  <p:sldLayoutIdLst>
    <p:sldLayoutId id="2147483660" r:id="rId1"/>
    <p:sldLayoutId id="2147483659" r:id="rId2"/>
    <p:sldLayoutId id="2147483649" r:id="rId3"/>
    <p:sldLayoutId id="2147483658" r:id="rId4"/>
    <p:sldLayoutId id="2147483650" r:id="rId5"/>
    <p:sldLayoutId id="2147483657" r:id="rId6"/>
    <p:sldLayoutId id="2147483661" r:id="rId7"/>
    <p:sldLayoutId id="2147483665" r:id="rId8"/>
    <p:sldLayoutId id="2147483666" r:id="rId9"/>
    <p:sldLayoutId id="2147483662" r:id="rId10"/>
    <p:sldLayoutId id="2147483663" r:id="rId11"/>
    <p:sldLayoutId id="2147483667" r:id="rId12"/>
    <p:sldLayoutId id="2147483668" r:id="rId13"/>
    <p:sldLayoutId id="2147483675" r:id="rId14"/>
    <p:sldLayoutId id="2147483669" r:id="rId15"/>
    <p:sldLayoutId id="2147483686" r:id="rId16"/>
    <p:sldLayoutId id="2147483688" r:id="rId17"/>
    <p:sldLayoutId id="2147483670" r:id="rId18"/>
    <p:sldLayoutId id="2147483671" r:id="rId19"/>
    <p:sldLayoutId id="2147483674" r:id="rId20"/>
    <p:sldLayoutId id="2147483672" r:id="rId21"/>
    <p:sldLayoutId id="2147483685" r:id="rId22"/>
    <p:sldLayoutId id="2147483687" r:id="rId23"/>
    <p:sldLayoutId id="2147483673" r:id="rId24"/>
    <p:sldLayoutId id="2147483682" r:id="rId25"/>
    <p:sldLayoutId id="2147483683" r:id="rId26"/>
    <p:sldLayoutId id="2147483684" r:id="rId27"/>
    <p:sldLayoutId id="2147483664" r:id="rId28"/>
    <p:sldLayoutId id="2147483651" r:id="rId29"/>
    <p:sldLayoutId id="2147483679" r:id="rId30"/>
    <p:sldLayoutId id="2147483680" r:id="rId31"/>
    <p:sldLayoutId id="2147483681" r:id="rId32"/>
    <p:sldLayoutId id="2147483656" r:id="rId33"/>
    <p:sldLayoutId id="2147483676" r:id="rId34"/>
    <p:sldLayoutId id="2147483677" r:id="rId35"/>
    <p:sldLayoutId id="2147483678"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100000"/>
        </a:lnSpc>
        <a:spcBef>
          <a:spcPct val="0"/>
        </a:spcBef>
        <a:buNone/>
        <a:defRPr sz="3000" b="1" kern="1200">
          <a:solidFill>
            <a:schemeClr val="accent1"/>
          </a:solidFill>
          <a:latin typeface="+mj-lt"/>
          <a:ea typeface="+mj-ea"/>
          <a:cs typeface="+mj-cs"/>
        </a:defRPr>
      </a:lvl1pPr>
    </p:titleStyle>
    <p:bodyStyle>
      <a:lvl1pPr marL="180975"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1pPr>
      <a:lvl2pPr marL="361950"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2925"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3pPr>
      <a:lvl4pPr marL="714375" indent="-171450"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895350"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9C55D3-0E32-4CEE-9994-629B7B76B048}"/>
              </a:ext>
            </a:extLst>
          </p:cNvPr>
          <p:cNvSpPr>
            <a:spLocks noGrp="1"/>
          </p:cNvSpPr>
          <p:nvPr>
            <p:ph type="title"/>
          </p:nvPr>
        </p:nvSpPr>
        <p:spPr>
          <a:xfrm>
            <a:off x="370800" y="323217"/>
            <a:ext cx="9825567" cy="1203320"/>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CB13B7-F322-44D8-A251-F8151CAEF034}"/>
              </a:ext>
            </a:extLst>
          </p:cNvPr>
          <p:cNvSpPr>
            <a:spLocks noGrp="1"/>
          </p:cNvSpPr>
          <p:nvPr>
            <p:ph type="body" idx="1"/>
          </p:nvPr>
        </p:nvSpPr>
        <p:spPr>
          <a:xfrm>
            <a:off x="370800" y="1690528"/>
            <a:ext cx="9825567" cy="4486274"/>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1614DD1E-BC5B-4278-9FA7-933289E5461A}"/>
              </a:ext>
            </a:extLst>
          </p:cNvPr>
          <p:cNvSpPr>
            <a:spLocks noGrp="1"/>
          </p:cNvSpPr>
          <p:nvPr>
            <p:ph type="ftr" sz="quarter" idx="3"/>
          </p:nvPr>
        </p:nvSpPr>
        <p:spPr>
          <a:xfrm>
            <a:off x="625476" y="6315872"/>
            <a:ext cx="5470524" cy="207009"/>
          </a:xfrm>
          <a:prstGeom prst="rect">
            <a:avLst/>
          </a:prstGeom>
        </p:spPr>
        <p:txBody>
          <a:bodyPr vert="horz" lIns="0" tIns="0" rIns="0" bIns="0" rtlCol="0" anchor="ctr"/>
          <a:lstStyle>
            <a:lvl1pPr algn="l">
              <a:lnSpc>
                <a:spcPct val="100000"/>
              </a:lnSpc>
              <a:defRPr sz="1000">
                <a:solidFill>
                  <a:schemeClr val="tx1"/>
                </a:solidFill>
              </a:defRPr>
            </a:lvl1pPr>
          </a:lstStyle>
          <a:p>
            <a:r>
              <a:rPr lang="en-GB" dirty="0"/>
              <a:t>Footer text runs here (Go Insert&gt;Header &amp; Footer to edit this text)</a:t>
            </a:r>
          </a:p>
        </p:txBody>
      </p:sp>
      <p:sp>
        <p:nvSpPr>
          <p:cNvPr id="6" name="Slide Number Placeholder 5">
            <a:extLst>
              <a:ext uri="{FF2B5EF4-FFF2-40B4-BE49-F238E27FC236}">
                <a16:creationId xmlns:a16="http://schemas.microsoft.com/office/drawing/2014/main" id="{245BAF16-C292-46C4-B140-A17FBCF1818C}"/>
              </a:ext>
            </a:extLst>
          </p:cNvPr>
          <p:cNvSpPr>
            <a:spLocks noGrp="1"/>
          </p:cNvSpPr>
          <p:nvPr>
            <p:ph type="sldNum" sz="quarter" idx="4"/>
          </p:nvPr>
        </p:nvSpPr>
        <p:spPr>
          <a:xfrm>
            <a:off x="54769" y="6315872"/>
            <a:ext cx="432485" cy="207009"/>
          </a:xfrm>
          <a:prstGeom prst="rect">
            <a:avLst/>
          </a:prstGeom>
        </p:spPr>
        <p:txBody>
          <a:bodyPr vert="horz" lIns="0" tIns="0" rIns="0" bIns="0" rtlCol="0" anchor="ctr"/>
          <a:lstStyle>
            <a:lvl1pPr algn="r">
              <a:lnSpc>
                <a:spcPct val="100000"/>
              </a:lnSpc>
              <a:defRPr sz="1000" b="1">
                <a:solidFill>
                  <a:schemeClr val="tx1"/>
                </a:solidFill>
              </a:defRPr>
            </a:lvl1pPr>
          </a:lstStyle>
          <a:p>
            <a:fld id="{AC6BEB34-34B2-4616-8BAB-A7D30E9C9573}" type="slidenum">
              <a:rPr lang="en-GB" smtClean="0"/>
              <a:pPr/>
              <a:t>‹#›</a:t>
            </a:fld>
            <a:endParaRPr lang="en-GB" dirty="0"/>
          </a:p>
        </p:txBody>
      </p:sp>
      <p:cxnSp>
        <p:nvCxnSpPr>
          <p:cNvPr id="9" name="Straight Connector 8">
            <a:extLst>
              <a:ext uri="{FF2B5EF4-FFF2-40B4-BE49-F238E27FC236}">
                <a16:creationId xmlns:a16="http://schemas.microsoft.com/office/drawing/2014/main" id="{A930F6D0-3370-4AD0-891C-34AF73450987}"/>
              </a:ext>
            </a:extLst>
          </p:cNvPr>
          <p:cNvCxnSpPr/>
          <p:nvPr/>
        </p:nvCxnSpPr>
        <p:spPr>
          <a:xfrm>
            <a:off x="561976" y="6377624"/>
            <a:ext cx="0" cy="108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1DEDA4D-B07F-453B-8939-957C995C5EE5}"/>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10649466" y="373517"/>
            <a:ext cx="1170000" cy="871842"/>
          </a:xfrm>
          <a:prstGeom prst="rect">
            <a:avLst/>
          </a:prstGeom>
        </p:spPr>
      </p:pic>
    </p:spTree>
    <p:extLst>
      <p:ext uri="{BB962C8B-B14F-4D97-AF65-F5344CB8AC3E}">
        <p14:creationId xmlns:p14="http://schemas.microsoft.com/office/powerpoint/2010/main" val="351429117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100000"/>
        </a:lnSpc>
        <a:spcBef>
          <a:spcPct val="0"/>
        </a:spcBef>
        <a:buNone/>
        <a:defRPr sz="3000" b="1" kern="1200">
          <a:solidFill>
            <a:schemeClr val="accent1"/>
          </a:solidFill>
          <a:latin typeface="+mj-lt"/>
          <a:ea typeface="+mj-ea"/>
          <a:cs typeface="+mj-cs"/>
        </a:defRPr>
      </a:lvl1pPr>
    </p:titleStyle>
    <p:bodyStyle>
      <a:lvl1pPr marL="180975"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1pPr>
      <a:lvl2pPr marL="361950"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2925"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3pPr>
      <a:lvl4pPr marL="714375" indent="-171450"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4pPr>
      <a:lvl5pPr marL="895350" indent="-180975" algn="l" defTabSz="6858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1.xml"/><Relationship Id="rId6" Type="http://schemas.openxmlformats.org/officeDocument/2006/relationships/image" Target="../media/image26.png"/><Relationship Id="rId5" Type="http://schemas.openxmlformats.org/officeDocument/2006/relationships/image" Target="../media/image8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2">
            <a:extLst>
              <a:ext uri="{FF2B5EF4-FFF2-40B4-BE49-F238E27FC236}">
                <a16:creationId xmlns:a16="http://schemas.microsoft.com/office/drawing/2014/main" id="{C2D9BE4F-B049-E158-07CD-B1A60DD00A9E}"/>
              </a:ext>
            </a:extLst>
          </p:cNvPr>
          <p:cNvSpPr>
            <a:spLocks noGrp="1"/>
          </p:cNvSpPr>
          <p:nvPr>
            <p:ph type="sldNum" sz="quarter" idx="12"/>
          </p:nvPr>
        </p:nvSpPr>
        <p:spPr>
          <a:xfrm>
            <a:off x="54769" y="6315872"/>
            <a:ext cx="432485" cy="207009"/>
          </a:xfrm>
        </p:spPr>
        <p:txBody>
          <a:bodyPr/>
          <a:lstStyle/>
          <a:p>
            <a:pPr>
              <a:spcAft>
                <a:spcPts val="600"/>
              </a:spcAft>
            </a:pPr>
            <a:fld id="{AC6BEB34-34B2-4616-8BAB-A7D30E9C9573}" type="slidenum">
              <a:rPr lang="en-GB" smtClean="0"/>
              <a:pPr>
                <a:spcAft>
                  <a:spcPts val="600"/>
                </a:spcAft>
              </a:pPr>
              <a:t>1</a:t>
            </a:fld>
            <a:endParaRPr lang="en-GB"/>
          </a:p>
        </p:txBody>
      </p:sp>
      <p:pic>
        <p:nvPicPr>
          <p:cNvPr id="4" name="Picture 3" descr="A person pushing a wheelchair with a person holding an umbrella&#10;&#10;Description automatically generated">
            <a:extLst>
              <a:ext uri="{FF2B5EF4-FFF2-40B4-BE49-F238E27FC236}">
                <a16:creationId xmlns:a16="http://schemas.microsoft.com/office/drawing/2014/main" id="{3284EB16-3DFD-B28E-E665-AAB692145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8850" y="2650920"/>
            <a:ext cx="5036473" cy="3351319"/>
          </a:xfrm>
          <a:prstGeom prst="rect">
            <a:avLst/>
          </a:prstGeom>
        </p:spPr>
      </p:pic>
      <p:pic>
        <p:nvPicPr>
          <p:cNvPr id="5" name="Picture Placeholder 4">
            <a:extLst>
              <a:ext uri="{FF2B5EF4-FFF2-40B4-BE49-F238E27FC236}">
                <a16:creationId xmlns:a16="http://schemas.microsoft.com/office/drawing/2014/main" id="{B567F329-757F-714B-AABB-275EF8E0B200}"/>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a:ext>
            </a:extLst>
          </a:blip>
          <a:srcRect t="6563" r="-2" b="-2"/>
          <a:stretch/>
        </p:blipFill>
        <p:spPr>
          <a:xfrm>
            <a:off x="5991225" y="2247901"/>
            <a:ext cx="5669238" cy="3112078"/>
          </a:xfrm>
          <a:noFill/>
        </p:spPr>
      </p:pic>
      <p:sp>
        <p:nvSpPr>
          <p:cNvPr id="3" name="Text Placeholder 2">
            <a:extLst>
              <a:ext uri="{FF2B5EF4-FFF2-40B4-BE49-F238E27FC236}">
                <a16:creationId xmlns:a16="http://schemas.microsoft.com/office/drawing/2014/main" id="{743E2EA0-C533-E24C-9928-B8E081EC5E86}"/>
              </a:ext>
            </a:extLst>
          </p:cNvPr>
          <p:cNvSpPr>
            <a:spLocks noGrp="1"/>
          </p:cNvSpPr>
          <p:nvPr>
            <p:ph type="title"/>
          </p:nvPr>
        </p:nvSpPr>
        <p:spPr>
          <a:xfrm>
            <a:off x="1171575" y="983595"/>
            <a:ext cx="5978992" cy="1667325"/>
          </a:xfrm>
        </p:spPr>
        <p:txBody>
          <a:bodyPr wrap="square" anchor="t">
            <a:normAutofit/>
          </a:bodyPr>
          <a:lstStyle/>
          <a:p>
            <a:pPr>
              <a:lnSpc>
                <a:spcPct val="90000"/>
              </a:lnSpc>
            </a:pPr>
            <a:r>
              <a:rPr lang="en-GB" sz="2800" dirty="0"/>
              <a:t>Supporting you through the adult and later life care journeys with Care Concierge</a:t>
            </a:r>
          </a:p>
        </p:txBody>
      </p:sp>
    </p:spTree>
    <p:extLst>
      <p:ext uri="{BB962C8B-B14F-4D97-AF65-F5344CB8AC3E}">
        <p14:creationId xmlns:p14="http://schemas.microsoft.com/office/powerpoint/2010/main" val="390287913"/>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2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4">
            <a:extLst>
              <a:ext uri="{FF2B5EF4-FFF2-40B4-BE49-F238E27FC236}">
                <a16:creationId xmlns:a16="http://schemas.microsoft.com/office/drawing/2014/main" id="{0F6B4A2A-D399-4356-A680-D8A3868ECB15}"/>
              </a:ext>
            </a:extLst>
          </p:cNvPr>
          <p:cNvSpPr>
            <a:spLocks noGrp="1"/>
          </p:cNvSpPr>
          <p:nvPr>
            <p:ph type="sldNum" sz="quarter" idx="12"/>
          </p:nvPr>
        </p:nvSpPr>
        <p:spPr>
          <a:xfrm>
            <a:off x="54769" y="6315872"/>
            <a:ext cx="432485" cy="207009"/>
          </a:xfrm>
        </p:spPr>
        <p:txBody>
          <a:bodyPr anchor="ctr">
            <a:normAutofit/>
          </a:bodyPr>
          <a:lstStyle/>
          <a:p>
            <a:pPr>
              <a:spcAft>
                <a:spcPts val="600"/>
              </a:spcAft>
            </a:pPr>
            <a:fld id="{AC6BEB34-34B2-4616-8BAB-A7D30E9C9573}" type="slidenum">
              <a:rPr lang="en-GB" smtClean="0"/>
              <a:pPr>
                <a:spcAft>
                  <a:spcPts val="600"/>
                </a:spcAft>
              </a:pPr>
              <a:t>2</a:t>
            </a:fld>
            <a:endParaRPr lang="en-GB"/>
          </a:p>
        </p:txBody>
      </p:sp>
      <p:pic>
        <p:nvPicPr>
          <p:cNvPr id="8" name="Picture Placeholder 7" descr="A picture containing toy&#10;&#10;Description automatically generated">
            <a:extLst>
              <a:ext uri="{FF2B5EF4-FFF2-40B4-BE49-F238E27FC236}">
                <a16:creationId xmlns:a16="http://schemas.microsoft.com/office/drawing/2014/main" id="{1DC868B1-D2E5-471D-A1A4-20537A47D849}"/>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t="16007" b="16007"/>
          <a:stretch/>
        </p:blipFill>
        <p:spPr>
          <a:xfrm>
            <a:off x="177492" y="3429000"/>
            <a:ext cx="5425528" cy="2978545"/>
          </a:xfrm>
          <a:noFill/>
        </p:spPr>
      </p:pic>
      <p:sp>
        <p:nvSpPr>
          <p:cNvPr id="23" name="Title 1">
            <a:extLst>
              <a:ext uri="{FF2B5EF4-FFF2-40B4-BE49-F238E27FC236}">
                <a16:creationId xmlns:a16="http://schemas.microsoft.com/office/drawing/2014/main" id="{0BBE1768-577E-4058-A361-D942A4C7FA43}"/>
              </a:ext>
            </a:extLst>
          </p:cNvPr>
          <p:cNvSpPr>
            <a:spLocks noGrp="1"/>
          </p:cNvSpPr>
          <p:nvPr>
            <p:ph type="title"/>
          </p:nvPr>
        </p:nvSpPr>
        <p:spPr>
          <a:xfrm>
            <a:off x="487254" y="220356"/>
            <a:ext cx="7795394" cy="920468"/>
          </a:xfrm>
          <a:solidFill>
            <a:srgbClr val="0070C0"/>
          </a:solidFill>
        </p:spPr>
        <p:txBody>
          <a:bodyPr wrap="square" anchor="t">
            <a:normAutofit fontScale="90000"/>
          </a:bodyPr>
          <a:lstStyle/>
          <a:p>
            <a:r>
              <a:rPr lang="en-US" dirty="0">
                <a:solidFill>
                  <a:schemeClr val="bg1"/>
                </a:solidFill>
              </a:rPr>
              <a:t>Am I a </a:t>
            </a:r>
            <a:r>
              <a:rPr lang="en-US" dirty="0" err="1">
                <a:solidFill>
                  <a:schemeClr val="bg1"/>
                </a:solidFill>
              </a:rPr>
              <a:t>Carer</a:t>
            </a:r>
            <a:r>
              <a:rPr lang="en-US" dirty="0">
                <a:solidFill>
                  <a:schemeClr val="bg1"/>
                </a:solidFill>
              </a:rPr>
              <a:t>?</a:t>
            </a:r>
          </a:p>
        </p:txBody>
      </p:sp>
      <p:sp>
        <p:nvSpPr>
          <p:cNvPr id="2" name="Rectangle 1">
            <a:extLst>
              <a:ext uri="{FF2B5EF4-FFF2-40B4-BE49-F238E27FC236}">
                <a16:creationId xmlns:a16="http://schemas.microsoft.com/office/drawing/2014/main" id="{48C8FDAC-E6F8-4CFB-BF8D-206B99D2BF9F}"/>
              </a:ext>
            </a:extLst>
          </p:cNvPr>
          <p:cNvSpPr/>
          <p:nvPr/>
        </p:nvSpPr>
        <p:spPr>
          <a:xfrm>
            <a:off x="487254" y="1645742"/>
            <a:ext cx="10401300" cy="1384995"/>
          </a:xfrm>
          <a:prstGeom prst="rect">
            <a:avLst/>
          </a:prstGeom>
        </p:spPr>
        <p:txBody>
          <a:bodyPr wrap="square">
            <a:spAutoFit/>
          </a:bodyPr>
          <a:lstStyle/>
          <a:p>
            <a:r>
              <a:rPr lang="en-GB" sz="2800" dirty="0">
                <a:latin typeface="Arial" panose="020B0604020202020204" pitchFamily="34" charset="0"/>
              </a:rPr>
              <a:t>A carer is anyone who cares, unpaid, for a friend or family member who due to illness, disability, a mental health problem or an addiction cannot cope without their support. </a:t>
            </a:r>
            <a:endParaRPr lang="en-GB" sz="1200" dirty="0"/>
          </a:p>
        </p:txBody>
      </p:sp>
      <p:sp>
        <p:nvSpPr>
          <p:cNvPr id="3" name="TextBox 2">
            <a:extLst>
              <a:ext uri="{FF2B5EF4-FFF2-40B4-BE49-F238E27FC236}">
                <a16:creationId xmlns:a16="http://schemas.microsoft.com/office/drawing/2014/main" id="{804E940A-C166-91EC-F4C6-CB556C7E4721}"/>
              </a:ext>
            </a:extLst>
          </p:cNvPr>
          <p:cNvSpPr txBox="1"/>
          <p:nvPr/>
        </p:nvSpPr>
        <p:spPr>
          <a:xfrm>
            <a:off x="5257800" y="3257550"/>
            <a:ext cx="5438775" cy="3416320"/>
          </a:xfrm>
          <a:prstGeom prst="rect">
            <a:avLst/>
          </a:prstGeom>
          <a:noFill/>
        </p:spPr>
        <p:txBody>
          <a:bodyPr wrap="square" rtlCol="0">
            <a:spAutoFit/>
          </a:bodyPr>
          <a:lstStyle/>
          <a:p>
            <a:r>
              <a:rPr lang="en-GB" sz="1800" dirty="0">
                <a:latin typeface="Arial" panose="020B0604020202020204" pitchFamily="34" charset="0"/>
              </a:rPr>
              <a:t>When we think about a carer we often think about providing ‘personal care’ such as bathing or dressing. However, there are many different ways to support someone, such as:</a:t>
            </a:r>
          </a:p>
          <a:p>
            <a:endParaRPr lang="en-GB" sz="1800" dirty="0">
              <a:latin typeface="Arial" panose="020B0604020202020204" pitchFamily="34" charset="0"/>
            </a:endParaRPr>
          </a:p>
          <a:p>
            <a:pPr marL="171450" indent="-171450">
              <a:buFont typeface="Arial" panose="020B0604020202020204" pitchFamily="34" charset="0"/>
              <a:buChar char="•"/>
            </a:pPr>
            <a:r>
              <a:rPr lang="en-GB" sz="1800" dirty="0"/>
              <a:t>Picking up shopping</a:t>
            </a:r>
          </a:p>
          <a:p>
            <a:pPr marL="171450" indent="-171450">
              <a:buFont typeface="Arial" panose="020B0604020202020204" pitchFamily="34" charset="0"/>
              <a:buChar char="•"/>
            </a:pPr>
            <a:r>
              <a:rPr lang="en-GB" sz="1800" dirty="0"/>
              <a:t>Help with cleaning </a:t>
            </a:r>
          </a:p>
          <a:p>
            <a:pPr marL="171450" indent="-171450">
              <a:buFont typeface="Arial" panose="020B0604020202020204" pitchFamily="34" charset="0"/>
              <a:buChar char="•"/>
            </a:pPr>
            <a:r>
              <a:rPr lang="en-GB" sz="1800" dirty="0"/>
              <a:t>Accompanying a loved one to appointments</a:t>
            </a:r>
          </a:p>
          <a:p>
            <a:pPr marL="171450" indent="-171450">
              <a:buFont typeface="Arial" panose="020B0604020202020204" pitchFamily="34" charset="0"/>
              <a:buChar char="•"/>
            </a:pPr>
            <a:r>
              <a:rPr lang="en-GB" sz="1800" dirty="0"/>
              <a:t>Collecting prescriptions</a:t>
            </a:r>
          </a:p>
          <a:p>
            <a:pPr marL="171450" indent="-171450">
              <a:buFont typeface="Arial" panose="020B0604020202020204" pitchFamily="34" charset="0"/>
              <a:buChar char="•"/>
            </a:pPr>
            <a:r>
              <a:rPr lang="en-GB" sz="1800" dirty="0"/>
              <a:t>Making up the bed</a:t>
            </a:r>
          </a:p>
          <a:p>
            <a:pPr marL="171450" indent="-171450">
              <a:buFont typeface="Arial" panose="020B0604020202020204" pitchFamily="34" charset="0"/>
              <a:buChar char="•"/>
            </a:pPr>
            <a:r>
              <a:rPr lang="en-GB" sz="1800" dirty="0"/>
              <a:t>Providing emotional support</a:t>
            </a:r>
          </a:p>
          <a:p>
            <a:endParaRPr lang="en-GB" dirty="0"/>
          </a:p>
        </p:txBody>
      </p:sp>
    </p:spTree>
    <p:extLst>
      <p:ext uri="{BB962C8B-B14F-4D97-AF65-F5344CB8AC3E}">
        <p14:creationId xmlns:p14="http://schemas.microsoft.com/office/powerpoint/2010/main" val="3157384462"/>
      </p:ext>
    </p:extLst>
  </p:cSld>
  <p:clrMapOvr>
    <a:masterClrMapping/>
  </p:clrMapOvr>
  <mc:AlternateContent xmlns:mc="http://schemas.openxmlformats.org/markup-compatibility/2006" xmlns:p14="http://schemas.microsoft.com/office/powerpoint/2010/main">
    <mc:Choice Requires="p14">
      <p:transition spd="slow" p14:dur="3400" advClick="0" advTm="30000">
        <p14:reveal/>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750"/>
                                        <p:tgtEl>
                                          <p:spTgt spid="3"/>
                                        </p:tgtEl>
                                      </p:cBhvr>
                                    </p:animEffect>
                                    <p:anim calcmode="lin" valueType="num">
                                      <p:cBhvr>
                                        <p:cTn id="8" dur="2750" fill="hold"/>
                                        <p:tgtEl>
                                          <p:spTgt spid="3"/>
                                        </p:tgtEl>
                                        <p:attrNameLst>
                                          <p:attrName>ppt_x</p:attrName>
                                        </p:attrNameLst>
                                      </p:cBhvr>
                                      <p:tavLst>
                                        <p:tav tm="0">
                                          <p:val>
                                            <p:strVal val="#ppt_x"/>
                                          </p:val>
                                        </p:tav>
                                        <p:tav tm="100000">
                                          <p:val>
                                            <p:strVal val="#ppt_x"/>
                                          </p:val>
                                        </p:tav>
                                      </p:tavLst>
                                    </p:anim>
                                    <p:anim calcmode="lin" valueType="num">
                                      <p:cBhvr>
                                        <p:cTn id="9" dur="2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72CFAC-6C64-4DDD-BBF2-6D867A86517E}"/>
              </a:ext>
            </a:extLst>
          </p:cNvPr>
          <p:cNvSpPr>
            <a:spLocks noGrp="1"/>
          </p:cNvSpPr>
          <p:nvPr>
            <p:ph type="title"/>
          </p:nvPr>
        </p:nvSpPr>
        <p:spPr>
          <a:xfrm>
            <a:off x="370800" y="324000"/>
            <a:ext cx="5242988" cy="1203320"/>
          </a:xfrm>
        </p:spPr>
        <p:txBody>
          <a:bodyPr vert="horz" lIns="0" tIns="0" rIns="0" bIns="0" rtlCol="0" anchor="t">
            <a:normAutofit/>
          </a:bodyPr>
          <a:lstStyle/>
          <a:p>
            <a:r>
              <a:rPr lang="en-GB" dirty="0"/>
              <a:t>What is Care Concierge?</a:t>
            </a:r>
          </a:p>
        </p:txBody>
      </p:sp>
      <p:sp>
        <p:nvSpPr>
          <p:cNvPr id="2" name="Rectangle 1">
            <a:extLst>
              <a:ext uri="{FF2B5EF4-FFF2-40B4-BE49-F238E27FC236}">
                <a16:creationId xmlns:a16="http://schemas.microsoft.com/office/drawing/2014/main" id="{E58F9187-111E-439A-A797-27DE6932C989}"/>
              </a:ext>
            </a:extLst>
          </p:cNvPr>
          <p:cNvSpPr/>
          <p:nvPr/>
        </p:nvSpPr>
        <p:spPr>
          <a:xfrm>
            <a:off x="487254" y="858975"/>
            <a:ext cx="5357322" cy="5140049"/>
          </a:xfrm>
          <a:prstGeom prst="rect">
            <a:avLst/>
          </a:prstGeom>
        </p:spPr>
        <p:txBody>
          <a:bodyPr vert="horz" lIns="0" tIns="0" rIns="0" bIns="0" rtlCol="0">
            <a:normAutofit/>
          </a:bodyPr>
          <a:lstStyle/>
          <a:p>
            <a:pPr defTabSz="685800">
              <a:spcBef>
                <a:spcPts val="600"/>
              </a:spcBef>
              <a:buFont typeface="Arial" panose="020B0604020202020204" pitchFamily="34" charset="0"/>
            </a:pPr>
            <a:endParaRPr lang="en-GB" dirty="0"/>
          </a:p>
          <a:p>
            <a:r>
              <a:rPr lang="en-GB" sz="2000" dirty="0">
                <a:latin typeface="Calibri" panose="020F0502020204030204" pitchFamily="34" charset="0"/>
                <a:ea typeface="Calibri" panose="020F0502020204030204" pitchFamily="34" charset="0"/>
              </a:rPr>
              <a:t>Care Concierge provides confidential telephone guidance which allows you to speak directly to an expert about finding care for a loved one. </a:t>
            </a:r>
          </a:p>
          <a:p>
            <a:pPr>
              <a:spcBef>
                <a:spcPts val="600"/>
              </a:spcBef>
              <a:buFont typeface="Arial" panose="020B0604020202020204" pitchFamily="34" charset="0"/>
            </a:pPr>
            <a:endParaRPr lang="en-GB" sz="2000" dirty="0">
              <a:latin typeface="Calibri" panose="020F0502020204030204" pitchFamily="34" charset="0"/>
              <a:ea typeface="Calibri" panose="020F0502020204030204" pitchFamily="34" charset="0"/>
            </a:endParaRPr>
          </a:p>
          <a:p>
            <a:pPr>
              <a:spcBef>
                <a:spcPts val="600"/>
              </a:spcBef>
              <a:buFont typeface="Arial" panose="020B0604020202020204" pitchFamily="34" charset="0"/>
            </a:pPr>
            <a:r>
              <a:rPr lang="en-GB" sz="2000" dirty="0">
                <a:latin typeface="Calibri" panose="020F0502020204030204" pitchFamily="34" charset="0"/>
                <a:ea typeface="Calibri" panose="020F0502020204030204" pitchFamily="34" charset="0"/>
              </a:rPr>
              <a:t>You can access as much help as you need and be supported to find the right care, regardless of what type. </a:t>
            </a:r>
          </a:p>
          <a:p>
            <a:pPr defTabSz="685800">
              <a:spcBef>
                <a:spcPts val="600"/>
              </a:spcBef>
              <a:buFont typeface="Arial" panose="020B0604020202020204" pitchFamily="34" charset="0"/>
            </a:pPr>
            <a:endParaRPr lang="en-GB" dirty="0"/>
          </a:p>
        </p:txBody>
      </p:sp>
      <p:sp>
        <p:nvSpPr>
          <p:cNvPr id="3" name="Slide Number Placeholder 2">
            <a:extLst>
              <a:ext uri="{FF2B5EF4-FFF2-40B4-BE49-F238E27FC236}">
                <a16:creationId xmlns:a16="http://schemas.microsoft.com/office/drawing/2014/main" id="{A1FB0B44-8E7D-49A3-BD25-967EA7CAA4D8}"/>
              </a:ext>
            </a:extLst>
          </p:cNvPr>
          <p:cNvSpPr>
            <a:spLocks noGrp="1"/>
          </p:cNvSpPr>
          <p:nvPr>
            <p:ph type="sldNum" sz="quarter" idx="12"/>
          </p:nvPr>
        </p:nvSpPr>
        <p:spPr>
          <a:xfrm>
            <a:off x="54769" y="6315872"/>
            <a:ext cx="432485" cy="207009"/>
          </a:xfrm>
        </p:spPr>
        <p:txBody>
          <a:bodyPr vert="horz" lIns="0" tIns="0" rIns="0" bIns="0" rtlCol="0" anchor="ctr">
            <a:normAutofit/>
          </a:bodyPr>
          <a:lstStyle/>
          <a:p>
            <a:pPr>
              <a:spcAft>
                <a:spcPts val="600"/>
              </a:spcAft>
            </a:pPr>
            <a:fld id="{AC6BEB34-34B2-4616-8BAB-A7D30E9C9573}" type="slidenum">
              <a:rPr lang="en-GB" smtClean="0"/>
              <a:pPr>
                <a:spcAft>
                  <a:spcPts val="600"/>
                </a:spcAft>
              </a:pPr>
              <a:t>3</a:t>
            </a:fld>
            <a:endParaRPr lang="en-GB"/>
          </a:p>
        </p:txBody>
      </p:sp>
      <p:pic>
        <p:nvPicPr>
          <p:cNvPr id="8" name="Picture Placeholder 7" descr="A picture containing toy&#10;&#10;Description automatically generated">
            <a:extLst>
              <a:ext uri="{FF2B5EF4-FFF2-40B4-BE49-F238E27FC236}">
                <a16:creationId xmlns:a16="http://schemas.microsoft.com/office/drawing/2014/main" id="{A0C23153-99CA-43DD-9B97-E8E5A92D3236}"/>
              </a:ext>
            </a:extLst>
          </p:cNvPr>
          <p:cNvPicPr>
            <a:picLocks noGrp="1" noChangeAspect="1"/>
          </p:cNvPicPr>
          <p:nvPr>
            <p:ph idx="14"/>
          </p:nvPr>
        </p:nvPicPr>
        <p:blipFill rotWithShape="1">
          <a:blip r:embed="rId3" cstate="print">
            <a:extLst>
              <a:ext uri="{28A0092B-C50C-407E-A947-70E740481C1C}">
                <a14:useLocalDpi xmlns:a14="http://schemas.microsoft.com/office/drawing/2010/main"/>
              </a:ext>
            </a:extLst>
          </a:blip>
          <a:srcRect r="5850" b="-3"/>
          <a:stretch/>
        </p:blipFill>
        <p:spPr>
          <a:xfrm>
            <a:off x="6458503" y="1692000"/>
            <a:ext cx="5230577" cy="4486274"/>
          </a:xfrm>
          <a:noFill/>
        </p:spPr>
      </p:pic>
      <p:sp>
        <p:nvSpPr>
          <p:cNvPr id="6" name="TextBox 5">
            <a:extLst>
              <a:ext uri="{FF2B5EF4-FFF2-40B4-BE49-F238E27FC236}">
                <a16:creationId xmlns:a16="http://schemas.microsoft.com/office/drawing/2014/main" id="{EC973F8A-F5C3-7355-D149-663D199FFC66}"/>
              </a:ext>
            </a:extLst>
          </p:cNvPr>
          <p:cNvSpPr txBox="1"/>
          <p:nvPr/>
        </p:nvSpPr>
        <p:spPr>
          <a:xfrm>
            <a:off x="370800" y="3834053"/>
            <a:ext cx="5115600" cy="2800767"/>
          </a:xfrm>
          <a:prstGeom prst="rect">
            <a:avLst/>
          </a:prstGeom>
          <a:noFill/>
        </p:spPr>
        <p:txBody>
          <a:bodyPr wrap="square" rtlCol="0">
            <a:spAutoFit/>
          </a:bodyPr>
          <a:lstStyle/>
          <a:p>
            <a:r>
              <a:rPr lang="en-GB" sz="2000" dirty="0">
                <a:effectLst/>
                <a:latin typeface="Calibri" panose="020F0502020204030204" pitchFamily="34" charset="0"/>
                <a:ea typeface="Calibri" panose="020F0502020204030204" pitchFamily="34" charset="0"/>
              </a:rPr>
              <a:t>Care Concierge is: </a:t>
            </a:r>
          </a:p>
          <a:p>
            <a:r>
              <a:rPr lang="en-GB" sz="1800" dirty="0">
                <a:effectLst/>
                <a:latin typeface="Calibri" panose="020F0502020204030204" pitchFamily="34" charset="0"/>
                <a:ea typeface="Calibri" panose="020F0502020204030204" pitchFamily="34" charset="0"/>
              </a:rPr>
              <a:t> </a:t>
            </a:r>
          </a:p>
          <a:p>
            <a:pPr marL="342900" lvl="0" indent="-342900">
              <a:buFont typeface="Wingdings" panose="05000000000000000000" pitchFamily="2" charset="2"/>
              <a:buChar char=""/>
            </a:pPr>
            <a:r>
              <a:rPr lang="en-GB" sz="2000" dirty="0">
                <a:effectLst/>
                <a:latin typeface="Calibri" panose="020F0502020204030204" pitchFamily="34" charset="0"/>
                <a:ea typeface="Times New Roman" panose="02020603050405020304" pitchFamily="18" charset="0"/>
              </a:rPr>
              <a:t>Open to everyone</a:t>
            </a:r>
            <a:endParaRPr lang="en-GB" sz="20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2000" dirty="0">
                <a:effectLst/>
                <a:latin typeface="Calibri" panose="020F0502020204030204" pitchFamily="34" charset="0"/>
                <a:ea typeface="Times New Roman" panose="02020603050405020304" pitchFamily="18" charset="0"/>
              </a:rPr>
              <a:t>Completely free of charge</a:t>
            </a:r>
            <a:endParaRPr lang="en-GB" sz="20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2000" dirty="0">
                <a:effectLst/>
                <a:latin typeface="Calibri" panose="020F0502020204030204" pitchFamily="34" charset="0"/>
                <a:ea typeface="Times New Roman" panose="02020603050405020304" pitchFamily="18" charset="0"/>
              </a:rPr>
              <a:t>100% Confidential</a:t>
            </a:r>
            <a:endParaRPr lang="en-GB" sz="20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2000" dirty="0">
                <a:effectLst/>
                <a:latin typeface="Calibri" panose="020F0502020204030204" pitchFamily="34" charset="0"/>
                <a:ea typeface="Times New Roman" panose="02020603050405020304" pitchFamily="18" charset="0"/>
              </a:rPr>
              <a:t>Unlimited with no restrictions on usage</a:t>
            </a:r>
            <a:endParaRPr lang="en-GB" sz="20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2000" dirty="0">
                <a:effectLst/>
                <a:latin typeface="Calibri" panose="020F0502020204030204" pitchFamily="34" charset="0"/>
                <a:ea typeface="Times New Roman" panose="02020603050405020304" pitchFamily="18" charset="0"/>
              </a:rPr>
              <a:t>Support and guidance for those navigating an adult or later life care journey in the UK</a:t>
            </a:r>
            <a:endParaRPr lang="en-GB" sz="20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2427393209"/>
      </p:ext>
    </p:extLst>
  </p:cSld>
  <p:clrMapOvr>
    <a:masterClrMapping/>
  </p:clrMapOvr>
  <mc:AlternateContent xmlns:mc="http://schemas.openxmlformats.org/markup-compatibility/2006" xmlns:p14="http://schemas.microsoft.com/office/powerpoint/2010/main">
    <mc:Choice Requires="p14">
      <p:transition spd="slow" p14:dur="3400" advClick="0" advTm="27000">
        <p14:reveal/>
      </p:transition>
    </mc:Choice>
    <mc:Fallback xmlns="">
      <p:transition spd="slow" advClick="0" advTm="2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30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30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barn(inVertical)">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300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barn(inVertical)">
                                      <p:cBhvr>
                                        <p:cTn id="24" dur="10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300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barn(inVertical)">
                                      <p:cBhvr>
                                        <p:cTn id="29" dur="10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300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barn(inVertical)">
                                      <p:cBhvr>
                                        <p:cTn id="34" dur="1000"/>
                                        <p:tgtEl>
                                          <p:spTgt spid="6">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300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barn(inVertical)">
                                      <p:cBhvr>
                                        <p:cTn id="39"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8807796-FB5A-44FE-9141-124D8966F172}"/>
              </a:ext>
            </a:extLst>
          </p:cNvPr>
          <p:cNvGrpSpPr/>
          <p:nvPr/>
        </p:nvGrpSpPr>
        <p:grpSpPr>
          <a:xfrm>
            <a:off x="115753" y="694042"/>
            <a:ext cx="2439442" cy="1839597"/>
            <a:chOff x="71938" y="688698"/>
            <a:chExt cx="2439442" cy="1839597"/>
          </a:xfrm>
        </p:grpSpPr>
        <p:pic>
          <p:nvPicPr>
            <p:cNvPr id="7" name="Picture 6">
              <a:extLst>
                <a:ext uri="{FF2B5EF4-FFF2-40B4-BE49-F238E27FC236}">
                  <a16:creationId xmlns:a16="http://schemas.microsoft.com/office/drawing/2014/main" id="{0EFD44EB-B959-234C-BD04-AAAADAF89EEF}"/>
                </a:ext>
              </a:extLst>
            </p:cNvPr>
            <p:cNvPicPr>
              <a:picLocks noChangeAspect="1"/>
            </p:cNvPicPr>
            <p:nvPr/>
          </p:nvPicPr>
          <p:blipFill>
            <a:blip r:embed="rId3"/>
            <a:stretch>
              <a:fillRect/>
            </a:stretch>
          </p:blipFill>
          <p:spPr>
            <a:xfrm>
              <a:off x="223626" y="688698"/>
              <a:ext cx="1839597" cy="1839597"/>
            </a:xfrm>
            <a:prstGeom prst="rect">
              <a:avLst/>
            </a:prstGeom>
          </p:spPr>
        </p:pic>
        <p:pic>
          <p:nvPicPr>
            <p:cNvPr id="8" name="Picture 7">
              <a:extLst>
                <a:ext uri="{FF2B5EF4-FFF2-40B4-BE49-F238E27FC236}">
                  <a16:creationId xmlns:a16="http://schemas.microsoft.com/office/drawing/2014/main" id="{3FA6F9E5-F332-E541-B1F7-8BD2107AADBD}"/>
                </a:ext>
              </a:extLst>
            </p:cNvPr>
            <p:cNvPicPr>
              <a:picLocks noChangeAspect="1"/>
            </p:cNvPicPr>
            <p:nvPr/>
          </p:nvPicPr>
          <p:blipFill>
            <a:blip r:embed="rId4"/>
            <a:stretch>
              <a:fillRect/>
            </a:stretch>
          </p:blipFill>
          <p:spPr>
            <a:xfrm>
              <a:off x="71938" y="1360781"/>
              <a:ext cx="877609" cy="528680"/>
            </a:xfrm>
            <a:prstGeom prst="rect">
              <a:avLst/>
            </a:prstGeom>
          </p:spPr>
        </p:pic>
        <p:pic>
          <p:nvPicPr>
            <p:cNvPr id="35" name="Picture 34">
              <a:extLst>
                <a:ext uri="{FF2B5EF4-FFF2-40B4-BE49-F238E27FC236}">
                  <a16:creationId xmlns:a16="http://schemas.microsoft.com/office/drawing/2014/main" id="{0DADD126-5441-5546-AD8C-721C79B5A097}"/>
                </a:ext>
              </a:extLst>
            </p:cNvPr>
            <p:cNvPicPr>
              <a:picLocks noChangeAspect="1"/>
            </p:cNvPicPr>
            <p:nvPr/>
          </p:nvPicPr>
          <p:blipFill>
            <a:blip r:embed="rId4"/>
            <a:stretch>
              <a:fillRect/>
            </a:stretch>
          </p:blipFill>
          <p:spPr>
            <a:xfrm>
              <a:off x="1633771" y="882540"/>
              <a:ext cx="877609" cy="528680"/>
            </a:xfrm>
            <a:prstGeom prst="rect">
              <a:avLst/>
            </a:prstGeom>
          </p:spPr>
        </p:pic>
      </p:grpSp>
      <p:pic>
        <p:nvPicPr>
          <p:cNvPr id="44" name="Picture 43">
            <a:extLst>
              <a:ext uri="{FF2B5EF4-FFF2-40B4-BE49-F238E27FC236}">
                <a16:creationId xmlns:a16="http://schemas.microsoft.com/office/drawing/2014/main" id="{F173B33A-07CC-4C40-9904-43FE6EA27C46}"/>
              </a:ext>
            </a:extLst>
          </p:cNvPr>
          <p:cNvPicPr>
            <a:picLocks noChangeAspect="1"/>
          </p:cNvPicPr>
          <p:nvPr/>
        </p:nvPicPr>
        <p:blipFill>
          <a:blip r:embed="rId5"/>
          <a:stretch>
            <a:fillRect/>
          </a:stretch>
        </p:blipFill>
        <p:spPr>
          <a:xfrm>
            <a:off x="67704" y="5111600"/>
            <a:ext cx="877609" cy="877609"/>
          </a:xfrm>
          <a:prstGeom prst="rect">
            <a:avLst/>
          </a:prstGeom>
        </p:spPr>
      </p:pic>
      <p:sp>
        <p:nvSpPr>
          <p:cNvPr id="4" name="Title 3">
            <a:extLst>
              <a:ext uri="{FF2B5EF4-FFF2-40B4-BE49-F238E27FC236}">
                <a16:creationId xmlns:a16="http://schemas.microsoft.com/office/drawing/2014/main" id="{9DED708C-1FA0-4A6D-9420-D5B9CF743B29}"/>
              </a:ext>
            </a:extLst>
          </p:cNvPr>
          <p:cNvSpPr>
            <a:spLocks noGrp="1"/>
          </p:cNvSpPr>
          <p:nvPr>
            <p:ph type="title"/>
          </p:nvPr>
        </p:nvSpPr>
        <p:spPr>
          <a:xfrm>
            <a:off x="370800" y="124911"/>
            <a:ext cx="10140606" cy="479423"/>
          </a:xfrm>
          <a:noFill/>
        </p:spPr>
        <p:txBody>
          <a:bodyPr>
            <a:normAutofit/>
          </a:bodyPr>
          <a:lstStyle/>
          <a:p>
            <a:r>
              <a:rPr lang="en-GB" sz="2700" dirty="0"/>
              <a:t>We provide a full support package under one roof</a:t>
            </a:r>
          </a:p>
        </p:txBody>
      </p:sp>
      <p:sp>
        <p:nvSpPr>
          <p:cNvPr id="3" name="Slide Number Placeholder 2">
            <a:extLst>
              <a:ext uri="{FF2B5EF4-FFF2-40B4-BE49-F238E27FC236}">
                <a16:creationId xmlns:a16="http://schemas.microsoft.com/office/drawing/2014/main" id="{0CAFB895-2404-46C0-968B-F52353706EF6}"/>
              </a:ext>
            </a:extLst>
          </p:cNvPr>
          <p:cNvSpPr>
            <a:spLocks noGrp="1"/>
          </p:cNvSpPr>
          <p:nvPr>
            <p:ph type="sldNum" sz="quarter" idx="12"/>
          </p:nvPr>
        </p:nvSpPr>
        <p:spPr>
          <a:xfrm>
            <a:off x="54769" y="6315872"/>
            <a:ext cx="432485" cy="20700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BEB34-34B2-4616-8BAB-A7D30E9C9573}" type="slidenum">
              <a:rPr kumimoji="0" lang="en-GB" sz="1000" b="1"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00" b="1" i="0" u="none" strike="noStrike" kern="1200" cap="none" spc="0" normalizeH="0" baseline="0" noProof="0">
              <a:ln>
                <a:noFill/>
              </a:ln>
              <a:solidFill>
                <a:srgbClr val="333333"/>
              </a:solidFill>
              <a:effectLst/>
              <a:uLnTx/>
              <a:uFillTx/>
              <a:latin typeface="Arial"/>
              <a:ea typeface="+mn-ea"/>
              <a:cs typeface="+mn-cs"/>
            </a:endParaRPr>
          </a:p>
        </p:txBody>
      </p:sp>
      <p:pic>
        <p:nvPicPr>
          <p:cNvPr id="10" name="Picture 9">
            <a:extLst>
              <a:ext uri="{FF2B5EF4-FFF2-40B4-BE49-F238E27FC236}">
                <a16:creationId xmlns:a16="http://schemas.microsoft.com/office/drawing/2014/main" id="{6FFE97EF-D99F-F449-9A06-2C7ED9541A77}"/>
              </a:ext>
            </a:extLst>
          </p:cNvPr>
          <p:cNvPicPr>
            <a:picLocks noChangeAspect="1"/>
          </p:cNvPicPr>
          <p:nvPr/>
        </p:nvPicPr>
        <p:blipFill>
          <a:blip r:embed="rId6"/>
          <a:stretch>
            <a:fillRect/>
          </a:stretch>
        </p:blipFill>
        <p:spPr>
          <a:xfrm>
            <a:off x="10724967" y="3601933"/>
            <a:ext cx="1416876" cy="2390083"/>
          </a:xfrm>
          <a:prstGeom prst="rect">
            <a:avLst/>
          </a:prstGeom>
        </p:spPr>
      </p:pic>
      <p:cxnSp>
        <p:nvCxnSpPr>
          <p:cNvPr id="13" name="Straight Connector 12">
            <a:extLst>
              <a:ext uri="{FF2B5EF4-FFF2-40B4-BE49-F238E27FC236}">
                <a16:creationId xmlns:a16="http://schemas.microsoft.com/office/drawing/2014/main" id="{5BC9ADFC-898A-2147-8C21-89C501EC481E}"/>
              </a:ext>
            </a:extLst>
          </p:cNvPr>
          <p:cNvCxnSpPr>
            <a:cxnSpLocks/>
          </p:cNvCxnSpPr>
          <p:nvPr/>
        </p:nvCxnSpPr>
        <p:spPr>
          <a:xfrm>
            <a:off x="-501" y="5992824"/>
            <a:ext cx="12192000"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Rounded Corners 5">
            <a:extLst>
              <a:ext uri="{FF2B5EF4-FFF2-40B4-BE49-F238E27FC236}">
                <a16:creationId xmlns:a16="http://schemas.microsoft.com/office/drawing/2014/main" id="{2C45D85A-09FB-43BC-AC79-D4B8D548A03B}"/>
              </a:ext>
            </a:extLst>
          </p:cNvPr>
          <p:cNvSpPr/>
          <p:nvPr/>
        </p:nvSpPr>
        <p:spPr>
          <a:xfrm>
            <a:off x="646928" y="2979531"/>
            <a:ext cx="10485678" cy="2950630"/>
          </a:xfrm>
          <a:prstGeom prst="roundRect">
            <a:avLst>
              <a:gd name="adj" fmla="val 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333333"/>
              </a:solidFill>
              <a:effectLst/>
              <a:uLnTx/>
              <a:uFillTx/>
              <a:latin typeface="Arial"/>
              <a:ea typeface="+mn-ea"/>
              <a:cs typeface="+mn-cs"/>
            </a:endParaRPr>
          </a:p>
        </p:txBody>
      </p:sp>
      <p:sp>
        <p:nvSpPr>
          <p:cNvPr id="36" name="Rectangle: Rounded Corners 27">
            <a:extLst>
              <a:ext uri="{FF2B5EF4-FFF2-40B4-BE49-F238E27FC236}">
                <a16:creationId xmlns:a16="http://schemas.microsoft.com/office/drawing/2014/main" id="{D13C49A2-8495-4C4F-B54D-1BAFF7E0D5F3}"/>
              </a:ext>
            </a:extLst>
          </p:cNvPr>
          <p:cNvSpPr/>
          <p:nvPr/>
        </p:nvSpPr>
        <p:spPr>
          <a:xfrm>
            <a:off x="7414793" y="915137"/>
            <a:ext cx="796732" cy="1131111"/>
          </a:xfrm>
          <a:prstGeom prst="roundRect">
            <a:avLst>
              <a:gd name="adj" fmla="val 0"/>
            </a:avLst>
          </a:prstGeom>
          <a:solidFill>
            <a:srgbClr val="00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5629"/>
              </a:solidFill>
              <a:effectLst/>
              <a:uLnTx/>
              <a:uFillTx/>
              <a:latin typeface="Arial"/>
              <a:ea typeface="+mn-ea"/>
              <a:cs typeface="+mn-cs"/>
            </a:endParaRPr>
          </a:p>
        </p:txBody>
      </p:sp>
      <p:sp>
        <p:nvSpPr>
          <p:cNvPr id="5" name="Trapezoid 4">
            <a:extLst>
              <a:ext uri="{FF2B5EF4-FFF2-40B4-BE49-F238E27FC236}">
                <a16:creationId xmlns:a16="http://schemas.microsoft.com/office/drawing/2014/main" id="{B07CB819-B133-49BC-A71D-AEEFAD712AAB}"/>
              </a:ext>
            </a:extLst>
          </p:cNvPr>
          <p:cNvSpPr/>
          <p:nvPr/>
        </p:nvSpPr>
        <p:spPr>
          <a:xfrm>
            <a:off x="370800" y="1566183"/>
            <a:ext cx="11037935" cy="1469635"/>
          </a:xfrm>
          <a:prstGeom prst="trapezoid">
            <a:avLst>
              <a:gd name="adj" fmla="val 70134"/>
            </a:avLst>
          </a:prstGeom>
          <a:solidFill>
            <a:srgbClr val="004E8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b="1" dirty="0"/>
              <a:t>Confidential one-to-one telephone care concierge resource provided by our experts, plus our easy to use website which includes guidance on finding, choosing between, calculating the cost of and paying for different types of adult and later life care</a:t>
            </a:r>
          </a:p>
        </p:txBody>
      </p:sp>
      <p:sp>
        <p:nvSpPr>
          <p:cNvPr id="38" name="Rectangle: Rounded Corners 27">
            <a:extLst>
              <a:ext uri="{FF2B5EF4-FFF2-40B4-BE49-F238E27FC236}">
                <a16:creationId xmlns:a16="http://schemas.microsoft.com/office/drawing/2014/main" id="{FD7527DA-5920-8441-A338-BC7923EDC616}"/>
              </a:ext>
            </a:extLst>
          </p:cNvPr>
          <p:cNvSpPr/>
          <p:nvPr/>
        </p:nvSpPr>
        <p:spPr>
          <a:xfrm>
            <a:off x="7283896" y="776443"/>
            <a:ext cx="1058526" cy="209537"/>
          </a:xfrm>
          <a:prstGeom prst="roundRect">
            <a:avLst>
              <a:gd name="adj" fmla="val 0"/>
            </a:avLst>
          </a:prstGeom>
          <a:solidFill>
            <a:srgbClr val="00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5629"/>
              </a:solidFill>
              <a:effectLst/>
              <a:uLnTx/>
              <a:uFillTx/>
              <a:latin typeface="Arial"/>
              <a:ea typeface="+mn-ea"/>
              <a:cs typeface="+mn-cs"/>
            </a:endParaRPr>
          </a:p>
        </p:txBody>
      </p:sp>
      <p:grpSp>
        <p:nvGrpSpPr>
          <p:cNvPr id="59" name="Group 58">
            <a:extLst>
              <a:ext uri="{FF2B5EF4-FFF2-40B4-BE49-F238E27FC236}">
                <a16:creationId xmlns:a16="http://schemas.microsoft.com/office/drawing/2014/main" id="{D2C3E8FE-8BC5-465F-B753-FE3718857073}"/>
              </a:ext>
            </a:extLst>
          </p:cNvPr>
          <p:cNvGrpSpPr/>
          <p:nvPr/>
        </p:nvGrpSpPr>
        <p:grpSpPr>
          <a:xfrm>
            <a:off x="780137" y="3196806"/>
            <a:ext cx="10280770" cy="2700688"/>
            <a:chOff x="381784" y="1038905"/>
            <a:chExt cx="13423942" cy="3519868"/>
          </a:xfrm>
        </p:grpSpPr>
        <p:pic>
          <p:nvPicPr>
            <p:cNvPr id="60" name="Picture 59">
              <a:extLst>
                <a:ext uri="{FF2B5EF4-FFF2-40B4-BE49-F238E27FC236}">
                  <a16:creationId xmlns:a16="http://schemas.microsoft.com/office/drawing/2014/main" id="{46D2E87A-A726-4212-83C7-62D0F271257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81784" y="1038905"/>
              <a:ext cx="858513" cy="858513"/>
            </a:xfrm>
            <a:prstGeom prst="rect">
              <a:avLst/>
            </a:prstGeom>
          </p:spPr>
        </p:pic>
        <p:sp>
          <p:nvSpPr>
            <p:cNvPr id="61" name="TextBox 60">
              <a:extLst>
                <a:ext uri="{FF2B5EF4-FFF2-40B4-BE49-F238E27FC236}">
                  <a16:creationId xmlns:a16="http://schemas.microsoft.com/office/drawing/2014/main" id="{44628E77-869F-46FD-828A-D04BD02DCC1A}"/>
                </a:ext>
              </a:extLst>
            </p:cNvPr>
            <p:cNvSpPr txBox="1"/>
            <p:nvPr/>
          </p:nvSpPr>
          <p:spPr>
            <a:xfrm>
              <a:off x="1484312" y="1187572"/>
              <a:ext cx="1852551" cy="1068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Confidential </a:t>
              </a:r>
              <a:b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b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1:1 telephone support</a:t>
              </a:r>
            </a:p>
          </p:txBody>
        </p:sp>
        <p:pic>
          <p:nvPicPr>
            <p:cNvPr id="62" name="Picture 61">
              <a:extLst>
                <a:ext uri="{FF2B5EF4-FFF2-40B4-BE49-F238E27FC236}">
                  <a16:creationId xmlns:a16="http://schemas.microsoft.com/office/drawing/2014/main" id="{315E75CA-456F-42FF-B400-9DC4AA2D22EC}"/>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395153" y="2430204"/>
              <a:ext cx="906013" cy="906015"/>
            </a:xfrm>
            <a:prstGeom prst="rect">
              <a:avLst/>
            </a:prstGeom>
          </p:spPr>
        </p:pic>
        <p:sp>
          <p:nvSpPr>
            <p:cNvPr id="63" name="TextBox 62">
              <a:extLst>
                <a:ext uri="{FF2B5EF4-FFF2-40B4-BE49-F238E27FC236}">
                  <a16:creationId xmlns:a16="http://schemas.microsoft.com/office/drawing/2014/main" id="{F3148BAA-F341-4110-83DA-68D0232FC4A0}"/>
                </a:ext>
              </a:extLst>
            </p:cNvPr>
            <p:cNvSpPr txBox="1"/>
            <p:nvPr/>
          </p:nvSpPr>
          <p:spPr>
            <a:xfrm>
              <a:off x="1485173" y="2573375"/>
              <a:ext cx="1686297" cy="10688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Online tools and resources</a:t>
              </a:r>
            </a:p>
          </p:txBody>
        </p:sp>
        <p:sp>
          <p:nvSpPr>
            <p:cNvPr id="64" name="TextBox 63">
              <a:extLst>
                <a:ext uri="{FF2B5EF4-FFF2-40B4-BE49-F238E27FC236}">
                  <a16:creationId xmlns:a16="http://schemas.microsoft.com/office/drawing/2014/main" id="{7D0440D3-4370-4468-B43E-43CD2835D7D6}"/>
                </a:ext>
              </a:extLst>
            </p:cNvPr>
            <p:cNvSpPr txBox="1"/>
            <p:nvPr/>
          </p:nvSpPr>
          <p:spPr>
            <a:xfrm>
              <a:off x="4620489" y="1284429"/>
              <a:ext cx="2125684" cy="6016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Explore entitlement to NHS funding</a:t>
              </a:r>
            </a:p>
          </p:txBody>
        </p:sp>
        <p:sp>
          <p:nvSpPr>
            <p:cNvPr id="65" name="TextBox 64">
              <a:extLst>
                <a:ext uri="{FF2B5EF4-FFF2-40B4-BE49-F238E27FC236}">
                  <a16:creationId xmlns:a16="http://schemas.microsoft.com/office/drawing/2014/main" id="{F370CA17-FC82-4608-9196-B859A764807A}"/>
                </a:ext>
              </a:extLst>
            </p:cNvPr>
            <p:cNvSpPr txBox="1"/>
            <p:nvPr/>
          </p:nvSpPr>
          <p:spPr>
            <a:xfrm>
              <a:off x="8343426" y="3896472"/>
              <a:ext cx="2125684" cy="3610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endParaRPr>
            </a:p>
          </p:txBody>
        </p:sp>
        <p:sp>
          <p:nvSpPr>
            <p:cNvPr id="66" name="TextBox 65">
              <a:extLst>
                <a:ext uri="{FF2B5EF4-FFF2-40B4-BE49-F238E27FC236}">
                  <a16:creationId xmlns:a16="http://schemas.microsoft.com/office/drawing/2014/main" id="{1DF52E2C-AD4A-4C2B-ABF2-DB5A03040A3F}"/>
                </a:ext>
              </a:extLst>
            </p:cNvPr>
            <p:cNvSpPr txBox="1"/>
            <p:nvPr/>
          </p:nvSpPr>
          <p:spPr>
            <a:xfrm>
              <a:off x="1477828" y="3710251"/>
              <a:ext cx="2149837" cy="842378"/>
            </a:xfrm>
            <a:prstGeom prst="rect">
              <a:avLst/>
            </a:prstGeom>
            <a:noFill/>
          </p:spPr>
          <p:txBody>
            <a:bodyPr wrap="square" rtlCol="0">
              <a:spAutoFit/>
            </a:bodyPr>
            <a:lstStyle/>
            <a:p>
              <a:r>
                <a:rPr lang="en-GB" sz="1200" dirty="0">
                  <a:solidFill>
                    <a:srgbClr val="000000"/>
                  </a:solidFill>
                </a:rPr>
                <a:t>Finding care home and home care services</a:t>
              </a:r>
            </a:p>
          </p:txBody>
        </p:sp>
        <p:sp>
          <p:nvSpPr>
            <p:cNvPr id="67" name="TextBox 66">
              <a:extLst>
                <a:ext uri="{FF2B5EF4-FFF2-40B4-BE49-F238E27FC236}">
                  <a16:creationId xmlns:a16="http://schemas.microsoft.com/office/drawing/2014/main" id="{F9A2541B-90FD-4AAD-AF24-8F6B206735A1}"/>
                </a:ext>
              </a:extLst>
            </p:cNvPr>
            <p:cNvSpPr txBox="1"/>
            <p:nvPr/>
          </p:nvSpPr>
          <p:spPr>
            <a:xfrm>
              <a:off x="8250253" y="3684576"/>
              <a:ext cx="2125684" cy="6016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E3E3E3">
                      <a:lumMod val="25000"/>
                    </a:srgbClr>
                  </a:solidFill>
                  <a:latin typeface="Arial"/>
                </a:rPr>
                <a:t>A named care expert through your journey</a:t>
              </a:r>
              <a:endPar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endParaRPr>
            </a:p>
          </p:txBody>
        </p:sp>
        <p:sp>
          <p:nvSpPr>
            <p:cNvPr id="68" name="TextBox 67">
              <a:extLst>
                <a:ext uri="{FF2B5EF4-FFF2-40B4-BE49-F238E27FC236}">
                  <a16:creationId xmlns:a16="http://schemas.microsoft.com/office/drawing/2014/main" id="{B6D5238D-142B-4C12-8B5F-E5204D29A79E}"/>
                </a:ext>
              </a:extLst>
            </p:cNvPr>
            <p:cNvSpPr txBox="1"/>
            <p:nvPr/>
          </p:nvSpPr>
          <p:spPr>
            <a:xfrm>
              <a:off x="8251321" y="2417710"/>
              <a:ext cx="2217789" cy="8423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Explore funding options for home care and adaptations</a:t>
              </a:r>
            </a:p>
          </p:txBody>
        </p:sp>
        <p:sp>
          <p:nvSpPr>
            <p:cNvPr id="69" name="TextBox 68">
              <a:extLst>
                <a:ext uri="{FF2B5EF4-FFF2-40B4-BE49-F238E27FC236}">
                  <a16:creationId xmlns:a16="http://schemas.microsoft.com/office/drawing/2014/main" id="{3F0468C8-933F-4072-AF9D-2FDE86A8977B}"/>
                </a:ext>
              </a:extLst>
            </p:cNvPr>
            <p:cNvSpPr txBox="1"/>
            <p:nvPr/>
          </p:nvSpPr>
          <p:spPr>
            <a:xfrm>
              <a:off x="8213942" y="1213842"/>
              <a:ext cx="2125684" cy="601698"/>
            </a:xfrm>
            <a:prstGeom prst="rect">
              <a:avLst/>
            </a:prstGeom>
            <a:noFill/>
          </p:spPr>
          <p:txBody>
            <a:bodyPr wrap="square" lIns="91440" tIns="45720" rIns="91440" bIns="45720" rtlCol="0" anchor="t">
              <a:spAutoFit/>
            </a:bodyPr>
            <a:lstStyle/>
            <a:p>
              <a:pPr>
                <a:defRPr/>
              </a:pPr>
              <a:r>
                <a:rPr lang="en-GB" sz="1200" dirty="0">
                  <a:latin typeface="Arial"/>
                </a:rPr>
                <a:t>Understanding Power of Attorney</a:t>
              </a:r>
              <a:endParaRPr lang="en-GB" sz="1200" b="0" i="0" u="none" strike="noStrike" kern="1200" cap="none" spc="0" normalizeH="0" baseline="0" noProof="0" dirty="0">
                <a:ln>
                  <a:noFill/>
                </a:ln>
                <a:effectLst/>
                <a:uLnTx/>
                <a:uFillTx/>
                <a:latin typeface="Arial"/>
                <a:cs typeface="Arial"/>
              </a:endParaRPr>
            </a:p>
          </p:txBody>
        </p:sp>
        <p:sp>
          <p:nvSpPr>
            <p:cNvPr id="70" name="TextBox 69">
              <a:extLst>
                <a:ext uri="{FF2B5EF4-FFF2-40B4-BE49-F238E27FC236}">
                  <a16:creationId xmlns:a16="http://schemas.microsoft.com/office/drawing/2014/main" id="{4C5E1DA0-FAB4-40B7-AE45-30C9FC098661}"/>
                </a:ext>
              </a:extLst>
            </p:cNvPr>
            <p:cNvSpPr txBox="1"/>
            <p:nvPr/>
          </p:nvSpPr>
          <p:spPr>
            <a:xfrm>
              <a:off x="4633699" y="3822582"/>
              <a:ext cx="2125684" cy="6016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Benefit entitlement check</a:t>
              </a:r>
            </a:p>
          </p:txBody>
        </p:sp>
        <p:sp>
          <p:nvSpPr>
            <p:cNvPr id="71" name="TextBox 70">
              <a:extLst>
                <a:ext uri="{FF2B5EF4-FFF2-40B4-BE49-F238E27FC236}">
                  <a16:creationId xmlns:a16="http://schemas.microsoft.com/office/drawing/2014/main" id="{8FE09A5A-B7E4-4CBD-B0AC-B7822F3F6771}"/>
                </a:ext>
              </a:extLst>
            </p:cNvPr>
            <p:cNvSpPr txBox="1"/>
            <p:nvPr/>
          </p:nvSpPr>
          <p:spPr>
            <a:xfrm>
              <a:off x="11680042" y="3697979"/>
              <a:ext cx="2125684" cy="601698"/>
            </a:xfrm>
            <a:prstGeom prst="rect">
              <a:avLst/>
            </a:prstGeom>
            <a:noFill/>
          </p:spPr>
          <p:txBody>
            <a:bodyPr wrap="square" lIns="91440" tIns="45720" rIns="91440" bIns="45720" rtlCol="0" anchor="t">
              <a:spAutoFit/>
            </a:bodyPr>
            <a:lstStyle/>
            <a:p>
              <a:pPr>
                <a:defRPr/>
              </a:pPr>
              <a:r>
                <a:rPr lang="en-GB" sz="1200" dirty="0">
                  <a:cs typeface="Arial"/>
                </a:rPr>
                <a:t>Help to find specialist care funding advisers</a:t>
              </a:r>
            </a:p>
          </p:txBody>
        </p:sp>
        <p:sp>
          <p:nvSpPr>
            <p:cNvPr id="72" name="TextBox 71">
              <a:extLst>
                <a:ext uri="{FF2B5EF4-FFF2-40B4-BE49-F238E27FC236}">
                  <a16:creationId xmlns:a16="http://schemas.microsoft.com/office/drawing/2014/main" id="{9A6FC161-6AC9-4886-A1AE-4A62B92867E9}"/>
                </a:ext>
              </a:extLst>
            </p:cNvPr>
            <p:cNvSpPr txBox="1"/>
            <p:nvPr/>
          </p:nvSpPr>
          <p:spPr>
            <a:xfrm>
              <a:off x="11680042" y="2493282"/>
              <a:ext cx="1989160" cy="8423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Discuss available home aids/ housing options</a:t>
              </a:r>
            </a:p>
          </p:txBody>
        </p:sp>
        <p:sp>
          <p:nvSpPr>
            <p:cNvPr id="73" name="TextBox 72">
              <a:extLst>
                <a:ext uri="{FF2B5EF4-FFF2-40B4-BE49-F238E27FC236}">
                  <a16:creationId xmlns:a16="http://schemas.microsoft.com/office/drawing/2014/main" id="{E5920842-B22A-4C35-92C0-EF085F7FE266}"/>
                </a:ext>
              </a:extLst>
            </p:cNvPr>
            <p:cNvSpPr txBox="1"/>
            <p:nvPr/>
          </p:nvSpPr>
          <p:spPr>
            <a:xfrm>
              <a:off x="4629002" y="2349684"/>
              <a:ext cx="2454239" cy="8423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3E3E3">
                      <a:lumMod val="25000"/>
                    </a:srgbClr>
                  </a:solidFill>
                  <a:effectLst/>
                  <a:uLnTx/>
                  <a:uFillTx/>
                  <a:latin typeface="Arial"/>
                  <a:ea typeface="+mn-ea"/>
                  <a:cs typeface="+mn-cs"/>
                </a:rPr>
                <a:t>Identify eligibility for state care funding support</a:t>
              </a:r>
              <a:endPar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endParaRPr>
            </a:p>
          </p:txBody>
        </p:sp>
        <p:pic>
          <p:nvPicPr>
            <p:cNvPr id="74" name="Picture 73">
              <a:extLst>
                <a:ext uri="{FF2B5EF4-FFF2-40B4-BE49-F238E27FC236}">
                  <a16:creationId xmlns:a16="http://schemas.microsoft.com/office/drawing/2014/main" id="{618EF6F7-B171-4915-B6CB-F8E92ABC5222}"/>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3564912" y="3652758"/>
              <a:ext cx="906013" cy="906015"/>
            </a:xfrm>
            <a:prstGeom prst="rect">
              <a:avLst/>
            </a:prstGeom>
          </p:spPr>
        </p:pic>
        <p:pic>
          <p:nvPicPr>
            <p:cNvPr id="75" name="Picture 74">
              <a:extLst>
                <a:ext uri="{FF2B5EF4-FFF2-40B4-BE49-F238E27FC236}">
                  <a16:creationId xmlns:a16="http://schemas.microsoft.com/office/drawing/2014/main" id="{2E63084E-4670-4455-A097-53639E014D0C}"/>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10549588" y="3690366"/>
              <a:ext cx="842381" cy="842379"/>
            </a:xfrm>
            <a:prstGeom prst="rect">
              <a:avLst/>
            </a:prstGeom>
          </p:spPr>
        </p:pic>
        <p:sp>
          <p:nvSpPr>
            <p:cNvPr id="76" name="AutoShape 4">
              <a:extLst>
                <a:ext uri="{FF2B5EF4-FFF2-40B4-BE49-F238E27FC236}">
                  <a16:creationId xmlns:a16="http://schemas.microsoft.com/office/drawing/2014/main" id="{61CF8C73-5E1C-44BE-A405-327899384DE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E3E3E3">
                    <a:lumMod val="25000"/>
                  </a:srgbClr>
                </a:solidFill>
                <a:effectLst/>
                <a:uLnTx/>
                <a:uFillTx/>
                <a:latin typeface="Arial"/>
                <a:ea typeface="+mn-ea"/>
                <a:cs typeface="+mn-cs"/>
              </a:endParaRPr>
            </a:p>
          </p:txBody>
        </p:sp>
        <p:pic>
          <p:nvPicPr>
            <p:cNvPr id="77" name="Picture 76">
              <a:extLst>
                <a:ext uri="{FF2B5EF4-FFF2-40B4-BE49-F238E27FC236}">
                  <a16:creationId xmlns:a16="http://schemas.microsoft.com/office/drawing/2014/main" id="{E0EF7018-CBE6-4274-89BA-0A5155D22E9F}"/>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7090894" y="2373563"/>
              <a:ext cx="1057992" cy="1057993"/>
            </a:xfrm>
            <a:prstGeom prst="rect">
              <a:avLst/>
            </a:prstGeom>
          </p:spPr>
        </p:pic>
        <p:pic>
          <p:nvPicPr>
            <p:cNvPr id="78" name="Picture 77">
              <a:extLst>
                <a:ext uri="{FF2B5EF4-FFF2-40B4-BE49-F238E27FC236}">
                  <a16:creationId xmlns:a16="http://schemas.microsoft.com/office/drawing/2014/main" id="{EB4EAFEA-F151-4C82-B89E-3FCAFC1490D3}"/>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3518962" y="2401710"/>
              <a:ext cx="906016" cy="906015"/>
            </a:xfrm>
            <a:prstGeom prst="rect">
              <a:avLst/>
            </a:prstGeom>
          </p:spPr>
        </p:pic>
        <p:pic>
          <p:nvPicPr>
            <p:cNvPr id="79" name="Picture 78">
              <a:extLst>
                <a:ext uri="{FF2B5EF4-FFF2-40B4-BE49-F238E27FC236}">
                  <a16:creationId xmlns:a16="http://schemas.microsoft.com/office/drawing/2014/main" id="{7273FAE1-C2A6-43DA-B361-6E0FFC28304D}"/>
                </a:ext>
              </a:extLst>
            </p:cNvPr>
            <p:cNvPicPr>
              <a:picLocks noChangeAspect="1"/>
            </p:cNvPicPr>
            <p:nvPr/>
          </p:nvPicPr>
          <p:blipFill>
            <a:blip r:embed="rId13" cstate="screen">
              <a:extLst>
                <a:ext uri="{28A0092B-C50C-407E-A947-70E740481C1C}">
                  <a14:useLocalDpi xmlns:a14="http://schemas.microsoft.com/office/drawing/2010/main"/>
                </a:ext>
              </a:extLst>
            </a:blip>
            <a:srcRect/>
            <a:stretch/>
          </p:blipFill>
          <p:spPr>
            <a:xfrm>
              <a:off x="7166022" y="1160332"/>
              <a:ext cx="906016" cy="906015"/>
            </a:xfrm>
            <a:prstGeom prst="rect">
              <a:avLst/>
            </a:prstGeom>
          </p:spPr>
        </p:pic>
        <p:pic>
          <p:nvPicPr>
            <p:cNvPr id="81" name="Picture 80">
              <a:extLst>
                <a:ext uri="{FF2B5EF4-FFF2-40B4-BE49-F238E27FC236}">
                  <a16:creationId xmlns:a16="http://schemas.microsoft.com/office/drawing/2014/main" id="{C9114711-CFD2-43F3-ABFB-1EAB76E85BDB}"/>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3614425" y="1087482"/>
              <a:ext cx="824659" cy="824659"/>
            </a:xfrm>
            <a:prstGeom prst="rect">
              <a:avLst/>
            </a:prstGeom>
          </p:spPr>
        </p:pic>
        <p:pic>
          <p:nvPicPr>
            <p:cNvPr id="82" name="Picture 81">
              <a:extLst>
                <a:ext uri="{FF2B5EF4-FFF2-40B4-BE49-F238E27FC236}">
                  <a16:creationId xmlns:a16="http://schemas.microsoft.com/office/drawing/2014/main" id="{545B2E61-E664-4C42-9C63-512E0FCDA505}"/>
                </a:ext>
              </a:extLst>
            </p:cNvPr>
            <p:cNvPicPr>
              <a:picLocks noChangeAspect="1"/>
            </p:cNvPicPr>
            <p:nvPr/>
          </p:nvPicPr>
          <p:blipFill>
            <a:blip r:embed="rId15" cstate="screen">
              <a:extLst>
                <a:ext uri="{28A0092B-C50C-407E-A947-70E740481C1C}">
                  <a14:useLocalDpi xmlns:a14="http://schemas.microsoft.com/office/drawing/2010/main"/>
                </a:ext>
              </a:extLst>
            </a:blip>
            <a:srcRect/>
            <a:stretch/>
          </p:blipFill>
          <p:spPr>
            <a:xfrm>
              <a:off x="10715119" y="1164090"/>
              <a:ext cx="842373" cy="842374"/>
            </a:xfrm>
            <a:prstGeom prst="rect">
              <a:avLst/>
            </a:prstGeom>
          </p:spPr>
        </p:pic>
        <p:pic>
          <p:nvPicPr>
            <p:cNvPr id="83" name="Picture 82">
              <a:extLst>
                <a:ext uri="{FF2B5EF4-FFF2-40B4-BE49-F238E27FC236}">
                  <a16:creationId xmlns:a16="http://schemas.microsoft.com/office/drawing/2014/main" id="{301913B3-0E71-4031-84BB-AAF81FE042FA}"/>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10592477" y="2545544"/>
              <a:ext cx="820376" cy="820377"/>
            </a:xfrm>
            <a:prstGeom prst="rect">
              <a:avLst/>
            </a:prstGeom>
          </p:spPr>
        </p:pic>
      </p:grpSp>
      <p:sp>
        <p:nvSpPr>
          <p:cNvPr id="46" name="TextBox 45">
            <a:extLst>
              <a:ext uri="{FF2B5EF4-FFF2-40B4-BE49-F238E27FC236}">
                <a16:creationId xmlns:a16="http://schemas.microsoft.com/office/drawing/2014/main" id="{947E47CE-EF68-4277-AB4F-04B64D151CB0}"/>
              </a:ext>
            </a:extLst>
          </p:cNvPr>
          <p:cNvSpPr txBox="1"/>
          <p:nvPr/>
        </p:nvSpPr>
        <p:spPr>
          <a:xfrm>
            <a:off x="9425519" y="3303209"/>
            <a:ext cx="163097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E3E3E3">
                    <a:lumMod val="25000"/>
                  </a:srgbClr>
                </a:solidFill>
                <a:effectLst/>
                <a:uLnTx/>
                <a:uFillTx/>
                <a:latin typeface="Arial"/>
                <a:ea typeface="+mn-ea"/>
                <a:cs typeface="+mn-cs"/>
              </a:rPr>
              <a:t>Tailored Care Plan + relevant care guides and information on other services</a:t>
            </a:r>
          </a:p>
        </p:txBody>
      </p:sp>
      <p:pic>
        <p:nvPicPr>
          <p:cNvPr id="6" name="Picture 8" descr="A picture containing way&#10;&#10;Description automatically generated">
            <a:extLst>
              <a:ext uri="{FF2B5EF4-FFF2-40B4-BE49-F238E27FC236}">
                <a16:creationId xmlns:a16="http://schemas.microsoft.com/office/drawing/2014/main" id="{EAF1716C-1646-E950-A62E-66CB5DE64411}"/>
              </a:ext>
            </a:extLst>
          </p:cNvPr>
          <p:cNvPicPr>
            <a:picLocks noChangeAspect="1"/>
          </p:cNvPicPr>
          <p:nvPr/>
        </p:nvPicPr>
        <p:blipFill>
          <a:blip r:embed="rId17"/>
          <a:stretch>
            <a:fillRect/>
          </a:stretch>
        </p:blipFill>
        <p:spPr>
          <a:xfrm>
            <a:off x="6027821" y="5235741"/>
            <a:ext cx="637674" cy="64770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CE071290-5B54-44E4-B57D-929DD1CDF45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67112" y="5226749"/>
            <a:ext cx="963120" cy="642080"/>
          </a:xfrm>
          <a:prstGeom prst="rect">
            <a:avLst/>
          </a:prstGeom>
        </p:spPr>
      </p:pic>
    </p:spTree>
    <p:extLst>
      <p:ext uri="{BB962C8B-B14F-4D97-AF65-F5344CB8AC3E}">
        <p14:creationId xmlns:p14="http://schemas.microsoft.com/office/powerpoint/2010/main" val="2231670306"/>
      </p:ext>
    </p:extLst>
  </p:cSld>
  <p:clrMapOvr>
    <a:masterClrMapping/>
  </p:clrMapOvr>
  <mc:AlternateContent xmlns:mc="http://schemas.openxmlformats.org/markup-compatibility/2006" xmlns:p14="http://schemas.microsoft.com/office/powerpoint/2010/main">
    <mc:Choice Requires="p14">
      <p:transition spd="slow" p14:dur="3400" advClick="0" advTm="25000">
        <p14:reveal/>
      </p:transition>
    </mc:Choice>
    <mc:Fallback xmlns="">
      <p:transition spd="slow"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100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2F92E42-F6A7-4B37-845B-3CA7AFC7ADE0}"/>
              </a:ext>
            </a:extLst>
          </p:cNvPr>
          <p:cNvSpPr>
            <a:spLocks noGrp="1"/>
          </p:cNvSpPr>
          <p:nvPr>
            <p:ph type="title"/>
          </p:nvPr>
        </p:nvSpPr>
        <p:spPr/>
        <p:txBody>
          <a:bodyPr>
            <a:normAutofit/>
          </a:bodyPr>
          <a:lstStyle/>
          <a:p>
            <a:r>
              <a:rPr lang="en-GB" sz="3200" dirty="0"/>
              <a:t>How to access Care Concierge</a:t>
            </a:r>
          </a:p>
        </p:txBody>
      </p:sp>
      <p:sp>
        <p:nvSpPr>
          <p:cNvPr id="5" name="Slide Number Placeholder 4">
            <a:extLst>
              <a:ext uri="{FF2B5EF4-FFF2-40B4-BE49-F238E27FC236}">
                <a16:creationId xmlns:a16="http://schemas.microsoft.com/office/drawing/2014/main" id="{844D8AD2-CE65-4DE2-9533-ABC936D835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6BEB34-34B2-4616-8BAB-A7D30E9C9573}" type="slidenum">
              <a:rPr kumimoji="0" lang="en-GB" sz="1000" b="1" i="0" u="none" strike="noStrike" kern="1200" cap="none" spc="0" normalizeH="0" baseline="0" noProof="0" smtClean="0">
                <a:ln>
                  <a:noFill/>
                </a:ln>
                <a:solidFill>
                  <a:srgbClr val="333333"/>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1" i="0" u="none" strike="noStrike" kern="1200" cap="none" spc="0" normalizeH="0" baseline="0" noProof="0">
              <a:ln>
                <a:noFill/>
              </a:ln>
              <a:solidFill>
                <a:srgbClr val="333333"/>
              </a:solidFill>
              <a:effectLst/>
              <a:uLnTx/>
              <a:uFillTx/>
              <a:latin typeface="Arial"/>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20" name="Ink 19">
                <a:extLst>
                  <a:ext uri="{FF2B5EF4-FFF2-40B4-BE49-F238E27FC236}">
                    <a16:creationId xmlns:a16="http://schemas.microsoft.com/office/drawing/2014/main" id="{15ACC07A-EFCD-4E93-8E6C-98CD0CA29C3F}"/>
                  </a:ext>
                </a:extLst>
              </p14:cNvPr>
              <p14:cNvContentPartPr/>
              <p14:nvPr/>
            </p14:nvContentPartPr>
            <p14:xfrm>
              <a:off x="11648708" y="4398402"/>
              <a:ext cx="17640" cy="360"/>
            </p14:xfrm>
          </p:contentPart>
        </mc:Choice>
        <mc:Fallback xmlns="">
          <p:pic>
            <p:nvPicPr>
              <p:cNvPr id="20" name="Ink 19">
                <a:extLst>
                  <a:ext uri="{FF2B5EF4-FFF2-40B4-BE49-F238E27FC236}">
                    <a16:creationId xmlns:a16="http://schemas.microsoft.com/office/drawing/2014/main" id="{15ACC07A-EFCD-4E93-8E6C-98CD0CA29C3F}"/>
                  </a:ext>
                </a:extLst>
              </p:cNvPr>
              <p:cNvPicPr/>
              <p:nvPr/>
            </p:nvPicPr>
            <p:blipFill>
              <a:blip r:embed="rId5"/>
              <a:stretch>
                <a:fillRect/>
              </a:stretch>
            </p:blipFill>
            <p:spPr>
              <a:xfrm>
                <a:off x="11639708" y="4389402"/>
                <a:ext cx="35280" cy="18000"/>
              </a:xfrm>
              <a:prstGeom prst="rect">
                <a:avLst/>
              </a:prstGeom>
            </p:spPr>
          </p:pic>
        </mc:Fallback>
      </mc:AlternateContent>
      <p:pic>
        <p:nvPicPr>
          <p:cNvPr id="21" name="Picture 20">
            <a:extLst>
              <a:ext uri="{FF2B5EF4-FFF2-40B4-BE49-F238E27FC236}">
                <a16:creationId xmlns:a16="http://schemas.microsoft.com/office/drawing/2014/main" id="{8DE66AF4-B735-48B4-9684-C96CEE9EE37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34445" y="1745890"/>
            <a:ext cx="11178661" cy="2379742"/>
          </a:xfrm>
          <a:prstGeom prst="rect">
            <a:avLst/>
          </a:prstGeom>
        </p:spPr>
      </p:pic>
      <p:sp>
        <p:nvSpPr>
          <p:cNvPr id="2" name="TextBox 1">
            <a:extLst>
              <a:ext uri="{FF2B5EF4-FFF2-40B4-BE49-F238E27FC236}">
                <a16:creationId xmlns:a16="http://schemas.microsoft.com/office/drawing/2014/main" id="{B17A7470-1BA4-4F0B-AA2C-BBF22C47802E}"/>
              </a:ext>
            </a:extLst>
          </p:cNvPr>
          <p:cNvSpPr txBox="1"/>
          <p:nvPr/>
        </p:nvSpPr>
        <p:spPr>
          <a:xfrm>
            <a:off x="1127741" y="4344985"/>
            <a:ext cx="1519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solidFill>
                <a:effectLst/>
                <a:uLnTx/>
                <a:uFillTx/>
                <a:latin typeface="Arial"/>
                <a:ea typeface="+mn-ea"/>
                <a:cs typeface="+mn-cs"/>
              </a:rPr>
              <a:t>You can call </a:t>
            </a:r>
            <a:r>
              <a:rPr kumimoji="0" lang="en-GB" sz="1200" b="1" i="0" u="none" strike="noStrike" kern="1200" cap="none" spc="0" normalizeH="0" baseline="0" noProof="0" dirty="0">
                <a:ln>
                  <a:noFill/>
                </a:ln>
                <a:solidFill>
                  <a:srgbClr val="333333"/>
                </a:solidFill>
                <a:effectLst/>
                <a:uLnTx/>
                <a:uFillTx/>
                <a:latin typeface="Arial"/>
                <a:ea typeface="+mn-ea"/>
                <a:cs typeface="+mn-cs"/>
              </a:rPr>
              <a:t>0800 060 8823 </a:t>
            </a:r>
            <a:r>
              <a:rPr kumimoji="0" lang="en-GB" sz="1200" b="0" i="0" u="none" strike="noStrike" kern="1200" cap="none" spc="0" normalizeH="0" baseline="0" noProof="0" dirty="0">
                <a:ln>
                  <a:noFill/>
                </a:ln>
                <a:solidFill>
                  <a:srgbClr val="333333"/>
                </a:solidFill>
                <a:effectLst/>
                <a:uLnTx/>
                <a:uFillTx/>
                <a:latin typeface="Arial"/>
                <a:ea typeface="+mn-ea"/>
                <a:cs typeface="+mn-cs"/>
              </a:rPr>
              <a:t>between 9am – 5pm, Mon - Fri</a:t>
            </a:r>
          </a:p>
        </p:txBody>
      </p:sp>
      <p:sp>
        <p:nvSpPr>
          <p:cNvPr id="10" name="TextBox 9">
            <a:extLst>
              <a:ext uri="{FF2B5EF4-FFF2-40B4-BE49-F238E27FC236}">
                <a16:creationId xmlns:a16="http://schemas.microsoft.com/office/drawing/2014/main" id="{2C9D03EE-38FC-47E7-913F-3E06AC3F3AF5}"/>
              </a:ext>
            </a:extLst>
          </p:cNvPr>
          <p:cNvSpPr txBox="1"/>
          <p:nvPr/>
        </p:nvSpPr>
        <p:spPr>
          <a:xfrm>
            <a:off x="3181743" y="4344984"/>
            <a:ext cx="1519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solidFill>
                <a:effectLst/>
                <a:uLnTx/>
                <a:uFillTx/>
                <a:latin typeface="Arial"/>
                <a:ea typeface="+mn-ea"/>
                <a:cs typeface="+mn-cs"/>
              </a:rPr>
              <a:t>You’ll be able to speak to one of our experienced care experts for emotional and practical support</a:t>
            </a:r>
          </a:p>
        </p:txBody>
      </p:sp>
      <p:sp>
        <p:nvSpPr>
          <p:cNvPr id="11" name="TextBox 10">
            <a:extLst>
              <a:ext uri="{FF2B5EF4-FFF2-40B4-BE49-F238E27FC236}">
                <a16:creationId xmlns:a16="http://schemas.microsoft.com/office/drawing/2014/main" id="{92685D06-5456-46A5-8ED4-C15D34F9BE8C}"/>
              </a:ext>
            </a:extLst>
          </p:cNvPr>
          <p:cNvSpPr txBox="1"/>
          <p:nvPr/>
        </p:nvSpPr>
        <p:spPr>
          <a:xfrm>
            <a:off x="5235745" y="4344984"/>
            <a:ext cx="1519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solidFill>
                <a:effectLst/>
                <a:uLnTx/>
                <a:uFillTx/>
                <a:latin typeface="Arial"/>
                <a:ea typeface="+mn-ea"/>
                <a:cs typeface="+mn-cs"/>
              </a:rPr>
              <a:t>You will receive expert guidance through a range of topics based on your personal circumstances</a:t>
            </a:r>
          </a:p>
        </p:txBody>
      </p:sp>
      <p:sp>
        <p:nvSpPr>
          <p:cNvPr id="13" name="TextBox 12">
            <a:extLst>
              <a:ext uri="{FF2B5EF4-FFF2-40B4-BE49-F238E27FC236}">
                <a16:creationId xmlns:a16="http://schemas.microsoft.com/office/drawing/2014/main" id="{12ABA1D6-6D3B-4EFD-8340-861B596A5C4E}"/>
              </a:ext>
            </a:extLst>
          </p:cNvPr>
          <p:cNvSpPr txBox="1"/>
          <p:nvPr/>
        </p:nvSpPr>
        <p:spPr>
          <a:xfrm>
            <a:off x="7289747" y="4350253"/>
            <a:ext cx="151920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solidFill>
                <a:effectLst/>
                <a:uLnTx/>
                <a:uFillTx/>
                <a:latin typeface="Arial"/>
                <a:ea typeface="+mn-ea"/>
                <a:cs typeface="+mn-cs"/>
              </a:rPr>
              <a:t>A tailored care plan will be created to enable you to navigate your way through care smoothly, with reminders documented on what steps to take</a:t>
            </a:r>
          </a:p>
        </p:txBody>
      </p:sp>
      <p:sp>
        <p:nvSpPr>
          <p:cNvPr id="14" name="TextBox 13">
            <a:extLst>
              <a:ext uri="{FF2B5EF4-FFF2-40B4-BE49-F238E27FC236}">
                <a16:creationId xmlns:a16="http://schemas.microsoft.com/office/drawing/2014/main" id="{427806AB-1979-40EB-B484-D84849D25592}"/>
              </a:ext>
            </a:extLst>
          </p:cNvPr>
          <p:cNvSpPr txBox="1"/>
          <p:nvPr/>
        </p:nvSpPr>
        <p:spPr>
          <a:xfrm>
            <a:off x="9343749" y="4355522"/>
            <a:ext cx="2071642"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333333"/>
                </a:solidFill>
                <a:effectLst/>
                <a:uLnTx/>
                <a:uFillTx/>
                <a:latin typeface="Arial"/>
                <a:ea typeface="+mn-ea"/>
                <a:cs typeface="+mn-cs"/>
              </a:rPr>
              <a:t>Our friendly care experts are available for as long as you need them, whether it’s for continued support throughout the care plan or just a friendly check in point. Useful information is also available on our website below</a:t>
            </a:r>
          </a:p>
        </p:txBody>
      </p:sp>
      <p:sp>
        <p:nvSpPr>
          <p:cNvPr id="3" name="TextBox 2">
            <a:extLst>
              <a:ext uri="{FF2B5EF4-FFF2-40B4-BE49-F238E27FC236}">
                <a16:creationId xmlns:a16="http://schemas.microsoft.com/office/drawing/2014/main" id="{8CEAEA8A-CB4B-413A-9CD4-55B94A932F42}"/>
              </a:ext>
            </a:extLst>
          </p:cNvPr>
          <p:cNvSpPr txBox="1"/>
          <p:nvPr/>
        </p:nvSpPr>
        <p:spPr>
          <a:xfrm>
            <a:off x="2067338" y="6350117"/>
            <a:ext cx="71941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Light" panose="020B0604020202020204" pitchFamily="2" charset="0"/>
                <a:ea typeface="+mn-ea"/>
                <a:cs typeface="+mn-cs"/>
              </a:rPr>
              <a:t>Or visit our website: </a:t>
            </a:r>
            <a:r>
              <a:rPr kumimoji="0" lang="en-GB" sz="1800" b="1" i="0" u="none" strike="noStrike" kern="1200" cap="none" spc="0" normalizeH="0" baseline="0" noProof="0" dirty="0">
                <a:ln>
                  <a:noFill/>
                </a:ln>
                <a:solidFill>
                  <a:srgbClr val="0076D6"/>
                </a:solidFill>
                <a:effectLst/>
                <a:uLnTx/>
                <a:uFillTx/>
                <a:latin typeface="Roboto" panose="02000000000000000000" pitchFamily="2" charset="0"/>
                <a:ea typeface="+mn-ea"/>
                <a:cs typeface="+mn-cs"/>
              </a:rPr>
              <a:t>care.legalandgeneral.com/group-protection/ </a:t>
            </a:r>
            <a:endParaRPr kumimoji="0" lang="en-GB" sz="1800" b="0" i="0" u="none" strike="noStrike" kern="1200" cap="none" spc="0" normalizeH="0" baseline="0" noProof="0" dirty="0">
              <a:ln>
                <a:noFill/>
              </a:ln>
              <a:solidFill>
                <a:srgbClr val="0076D6"/>
              </a:solidFill>
              <a:effectLst/>
              <a:uLnTx/>
              <a:uFillTx/>
              <a:latin typeface="Arial"/>
              <a:ea typeface="+mn-ea"/>
              <a:cs typeface="+mn-cs"/>
            </a:endParaRPr>
          </a:p>
        </p:txBody>
      </p:sp>
      <p:pic>
        <p:nvPicPr>
          <p:cNvPr id="6" name="Picture 2">
            <a:extLst>
              <a:ext uri="{FF2B5EF4-FFF2-40B4-BE49-F238E27FC236}">
                <a16:creationId xmlns:a16="http://schemas.microsoft.com/office/drawing/2014/main" id="{CF3E565B-37D7-FA2A-9DA4-70EA95FA28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6609" y="5395335"/>
            <a:ext cx="1276640" cy="1276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359363"/>
      </p:ext>
    </p:extLst>
  </p:cSld>
  <p:clrMapOvr>
    <a:masterClrMapping/>
  </p:clrMapOvr>
  <mc:AlternateContent xmlns:mc="http://schemas.openxmlformats.org/markup-compatibility/2006" xmlns:p14="http://schemas.microsoft.com/office/powerpoint/2010/main">
    <mc:Choice Requires="p14">
      <p:transition spd="slow" p14:dur="3400" advClick="0" advTm="36000">
        <p14:reveal/>
      </p:transition>
    </mc:Choice>
    <mc:Fallback xmlns="">
      <p:transition spd="slow" advClick="0" advTm="3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200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7000" fill="hold"/>
                                        <p:tgtEl>
                                          <p:spTgt spid="3"/>
                                        </p:tgtEl>
                                        <p:attrNameLst>
                                          <p:attrName>ppt_x</p:attrName>
                                        </p:attrNameLst>
                                      </p:cBhvr>
                                      <p:tavLst>
                                        <p:tav tm="0">
                                          <p:val>
                                            <p:strVal val="#ppt_x"/>
                                          </p:val>
                                        </p:tav>
                                        <p:tav tm="100000">
                                          <p:val>
                                            <p:strVal val="#ppt_x"/>
                                          </p:val>
                                        </p:tav>
                                      </p:tavLst>
                                    </p:anim>
                                    <p:anim calcmode="lin" valueType="num">
                                      <p:cBhvr additive="base">
                                        <p:cTn id="38" dur="7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3" grpId="0"/>
      <p:bldP spid="1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72CFAC-6C64-4DDD-BBF2-6D867A86517E}"/>
              </a:ext>
            </a:extLst>
          </p:cNvPr>
          <p:cNvSpPr>
            <a:spLocks noGrp="1"/>
          </p:cNvSpPr>
          <p:nvPr>
            <p:ph type="title"/>
          </p:nvPr>
        </p:nvSpPr>
        <p:spPr>
          <a:xfrm>
            <a:off x="370800" y="2705457"/>
            <a:ext cx="6021707" cy="1292662"/>
          </a:xfrm>
        </p:spPr>
        <p:txBody>
          <a:bodyPr wrap="square" anchor="ctr">
            <a:normAutofit/>
          </a:bodyPr>
          <a:lstStyle/>
          <a:p>
            <a:r>
              <a:rPr lang="en-GB" sz="5400" dirty="0"/>
              <a:t>Thank You</a:t>
            </a:r>
          </a:p>
        </p:txBody>
      </p:sp>
      <p:sp>
        <p:nvSpPr>
          <p:cNvPr id="3" name="Slide Number Placeholder 2">
            <a:extLst>
              <a:ext uri="{FF2B5EF4-FFF2-40B4-BE49-F238E27FC236}">
                <a16:creationId xmlns:a16="http://schemas.microsoft.com/office/drawing/2014/main" id="{AF49AB66-1664-48BA-BC49-CCD094FCBB7A}"/>
              </a:ext>
            </a:extLst>
          </p:cNvPr>
          <p:cNvSpPr>
            <a:spLocks noGrp="1"/>
          </p:cNvSpPr>
          <p:nvPr>
            <p:ph type="sldNum" sz="quarter" idx="12"/>
          </p:nvPr>
        </p:nvSpPr>
        <p:spPr>
          <a:xfrm>
            <a:off x="54000" y="6314400"/>
            <a:ext cx="432000" cy="207009"/>
          </a:xfrm>
        </p:spPr>
        <p:txBody>
          <a:bodyPr anchor="ctr">
            <a:normAutofit/>
          </a:bodyPr>
          <a:lstStyle/>
          <a:p>
            <a:pPr>
              <a:spcAft>
                <a:spcPts val="600"/>
              </a:spcAft>
            </a:pPr>
            <a:fld id="{AC6BEB34-34B2-4616-8BAB-A7D30E9C9573}" type="slidenum">
              <a:rPr lang="en-GB" smtClean="0"/>
              <a:pPr>
                <a:spcAft>
                  <a:spcPts val="600"/>
                </a:spcAft>
              </a:pPr>
              <a:t>6</a:t>
            </a:fld>
            <a:endParaRPr lang="en-GB"/>
          </a:p>
        </p:txBody>
      </p:sp>
      <p:sp>
        <p:nvSpPr>
          <p:cNvPr id="2" name="TextBox 1">
            <a:extLst>
              <a:ext uri="{FF2B5EF4-FFF2-40B4-BE49-F238E27FC236}">
                <a16:creationId xmlns:a16="http://schemas.microsoft.com/office/drawing/2014/main" id="{73F51F25-39C3-4A34-8F69-4EA6DE9A10AC}"/>
              </a:ext>
            </a:extLst>
          </p:cNvPr>
          <p:cNvSpPr txBox="1"/>
          <p:nvPr/>
        </p:nvSpPr>
        <p:spPr>
          <a:xfrm>
            <a:off x="370800" y="4789661"/>
            <a:ext cx="6021707" cy="1754326"/>
          </a:xfrm>
          <a:prstGeom prst="rect">
            <a:avLst/>
          </a:prstGeom>
          <a:noFill/>
        </p:spPr>
        <p:txBody>
          <a:bodyPr wrap="square" rtlCol="0">
            <a:spAutoFit/>
          </a:bodyPr>
          <a:lstStyle/>
          <a:p>
            <a:r>
              <a:rPr lang="en-GB" sz="1800" dirty="0">
                <a:solidFill>
                  <a:schemeClr val="bg1"/>
                </a:solidFill>
                <a:latin typeface="+mj-lt"/>
                <a:ea typeface="+mj-ea"/>
                <a:cs typeface="+mj-cs"/>
              </a:rPr>
              <a:t>Legal &amp; General Partnership Services Limited is a wholly owned subsidiary of Legal &amp; General Group plc.</a:t>
            </a:r>
            <a:br>
              <a:rPr lang="en-GB" sz="1800" dirty="0">
                <a:solidFill>
                  <a:schemeClr val="bg1"/>
                </a:solidFill>
                <a:latin typeface="+mj-lt"/>
                <a:ea typeface="+mj-ea"/>
                <a:cs typeface="+mj-cs"/>
              </a:rPr>
            </a:br>
            <a:r>
              <a:rPr lang="en-GB" sz="1800" dirty="0">
                <a:solidFill>
                  <a:schemeClr val="bg1"/>
                </a:solidFill>
                <a:latin typeface="+mj-lt"/>
                <a:ea typeface="+mj-ea"/>
                <a:cs typeface="+mj-cs"/>
              </a:rPr>
              <a:t>Registered in England and Wales number 05045000.</a:t>
            </a:r>
            <a:br>
              <a:rPr lang="en-GB" sz="1800" dirty="0">
                <a:solidFill>
                  <a:schemeClr val="bg1"/>
                </a:solidFill>
                <a:latin typeface="+mj-lt"/>
                <a:ea typeface="+mj-ea"/>
                <a:cs typeface="+mj-cs"/>
              </a:rPr>
            </a:br>
            <a:r>
              <a:rPr lang="en-GB" sz="1800" dirty="0">
                <a:solidFill>
                  <a:schemeClr val="bg1"/>
                </a:solidFill>
                <a:latin typeface="+mj-lt"/>
                <a:ea typeface="+mj-ea"/>
                <a:cs typeface="+mj-cs"/>
              </a:rPr>
              <a:t>Registered office: One Coleman Street, London, EC2R 5AA, United Kingdom</a:t>
            </a:r>
          </a:p>
          <a:p>
            <a:endParaRPr lang="en-GB" dirty="0"/>
          </a:p>
        </p:txBody>
      </p:sp>
    </p:spTree>
    <p:extLst>
      <p:ext uri="{BB962C8B-B14F-4D97-AF65-F5344CB8AC3E}">
        <p14:creationId xmlns:p14="http://schemas.microsoft.com/office/powerpoint/2010/main" val="2834541649"/>
      </p:ext>
    </p:extLst>
  </p:cSld>
  <p:clrMapOvr>
    <a:masterClrMapping/>
  </p:clrMapOvr>
  <mc:AlternateContent xmlns:mc="http://schemas.openxmlformats.org/markup-compatibility/2006" xmlns:p14="http://schemas.microsoft.com/office/powerpoint/2010/main">
    <mc:Choice Requires="p14">
      <p:transition spd="slow" p14:dur="3400" advClick="0" advTm="3000">
        <p14:reveal/>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ppt_x"/>
                                          </p:val>
                                        </p:tav>
                                        <p:tav tm="100000">
                                          <p:val>
                                            <p:strVal val="#ppt_x"/>
                                          </p:val>
                                        </p:tav>
                                      </p:tavLst>
                                    </p:anim>
                                    <p:anim calcmode="lin" valueType="num">
                                      <p:cBhvr additive="base">
                                        <p:cTn id="8" dur="1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Draft Presentation Template 210120 16_9_Blue (2)">
  <a:themeElements>
    <a:clrScheme name="Custom 318">
      <a:dk1>
        <a:srgbClr val="333333"/>
      </a:dk1>
      <a:lt1>
        <a:sysClr val="window" lastClr="FFFFFF"/>
      </a:lt1>
      <a:dk2>
        <a:srgbClr val="004E86"/>
      </a:dk2>
      <a:lt2>
        <a:srgbClr val="E3E3E3"/>
      </a:lt2>
      <a:accent1>
        <a:srgbClr val="0076D6"/>
      </a:accent1>
      <a:accent2>
        <a:srgbClr val="028844"/>
      </a:accent2>
      <a:accent3>
        <a:srgbClr val="FFD500"/>
      </a:accent3>
      <a:accent4>
        <a:srgbClr val="E22922"/>
      </a:accent4>
      <a:accent5>
        <a:srgbClr val="6FCBF4"/>
      </a:accent5>
      <a:accent6>
        <a:srgbClr val="C9E8FB"/>
      </a:accent6>
      <a:hlink>
        <a:srgbClr val="0076D6"/>
      </a:hlink>
      <a:folHlink>
        <a:srgbClr val="954F72"/>
      </a:folHlink>
    </a:clrScheme>
    <a:fontScheme name="Custom 6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Presentation Template 200320qq.potx" id="{124BDF2E-2E56-45FA-8219-34BAF7A6201A}" vid="{612F043A-A5DD-4A0F-A90E-15F322320662}"/>
    </a:ext>
  </a:extLst>
</a:theme>
</file>

<file path=ppt/theme/theme2.xml><?xml version="1.0" encoding="utf-8"?>
<a:theme xmlns:a="http://schemas.openxmlformats.org/drawingml/2006/main" name="3_Draft Presentation Template 210120 16_9_Blue (2)">
  <a:themeElements>
    <a:clrScheme name="Custom 318">
      <a:dk1>
        <a:srgbClr val="333333"/>
      </a:dk1>
      <a:lt1>
        <a:sysClr val="window" lastClr="FFFFFF"/>
      </a:lt1>
      <a:dk2>
        <a:srgbClr val="004E86"/>
      </a:dk2>
      <a:lt2>
        <a:srgbClr val="E3E3E3"/>
      </a:lt2>
      <a:accent1>
        <a:srgbClr val="0076D6"/>
      </a:accent1>
      <a:accent2>
        <a:srgbClr val="028844"/>
      </a:accent2>
      <a:accent3>
        <a:srgbClr val="FFD500"/>
      </a:accent3>
      <a:accent4>
        <a:srgbClr val="E22922"/>
      </a:accent4>
      <a:accent5>
        <a:srgbClr val="6FCBF4"/>
      </a:accent5>
      <a:accent6>
        <a:srgbClr val="C9E8FB"/>
      </a:accent6>
      <a:hlink>
        <a:srgbClr val="0076D6"/>
      </a:hlink>
      <a:folHlink>
        <a:srgbClr val="954F72"/>
      </a:folHlink>
    </a:clrScheme>
    <a:fontScheme name="Custom 6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raft Presentation Template 200320qq.potx" id="{124BDF2E-2E56-45FA-8219-34BAF7A6201A}" vid="{612F043A-A5DD-4A0F-A90E-15F3223206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346</TotalTime>
  <Words>509</Words>
  <Application>Microsoft Office PowerPoint</Application>
  <PresentationFormat>Widescreen</PresentationFormat>
  <Paragraphs>60</Paragraphs>
  <Slides>6</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Roboto</vt:lpstr>
      <vt:lpstr>Roboto Light</vt:lpstr>
      <vt:lpstr>Wingdings</vt:lpstr>
      <vt:lpstr>Draft Presentation Template 210120 16_9_Blue (2)</vt:lpstr>
      <vt:lpstr>3_Draft Presentation Template 210120 16_9_Blue (2)</vt:lpstr>
      <vt:lpstr>Supporting you through the adult and later life care journeys with Care Concierge</vt:lpstr>
      <vt:lpstr>Am I a Carer?</vt:lpstr>
      <vt:lpstr>What is Care Concierge?</vt:lpstr>
      <vt:lpstr>We provide a full support package under one roof</vt:lpstr>
      <vt:lpstr>How to access Care Concierge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Funnell, Tracey</dc:creator>
  <cp:lastModifiedBy>Hillier, Adam1</cp:lastModifiedBy>
  <cp:revision>18</cp:revision>
  <dcterms:created xsi:type="dcterms:W3CDTF">2023-02-01T11:29:18Z</dcterms:created>
  <dcterms:modified xsi:type="dcterms:W3CDTF">2024-12-30T11:35:50Z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9a91ea-2073-4935-a795-8d5add99d027_Enabled">
    <vt:lpwstr>true</vt:lpwstr>
  </property>
  <property fmtid="{D5CDD505-2E9C-101B-9397-08002B2CF9AE}" pid="3" name="MSIP_Label_959a91ea-2073-4935-a795-8d5add99d027_SetDate">
    <vt:lpwstr>2023-02-01T11:40:00Z</vt:lpwstr>
  </property>
  <property fmtid="{D5CDD505-2E9C-101B-9397-08002B2CF9AE}" pid="4" name="MSIP_Label_959a91ea-2073-4935-a795-8d5add99d027_Method">
    <vt:lpwstr>Privileged</vt:lpwstr>
  </property>
  <property fmtid="{D5CDD505-2E9C-101B-9397-08002B2CF9AE}" pid="5" name="MSIP_Label_959a91ea-2073-4935-a795-8d5add99d027_Name">
    <vt:lpwstr>Non-Confidential</vt:lpwstr>
  </property>
  <property fmtid="{D5CDD505-2E9C-101B-9397-08002B2CF9AE}" pid="6" name="MSIP_Label_959a91ea-2073-4935-a795-8d5add99d027_SiteId">
    <vt:lpwstr>d246baab-cc00-4ed2-bc4e-f8a46cbc590d</vt:lpwstr>
  </property>
  <property fmtid="{D5CDD505-2E9C-101B-9397-08002B2CF9AE}" pid="7" name="MSIP_Label_959a91ea-2073-4935-a795-8d5add99d027_ActionId">
    <vt:lpwstr>52e49d82-9947-4cf0-b8b6-4103ff57690f</vt:lpwstr>
  </property>
  <property fmtid="{D5CDD505-2E9C-101B-9397-08002B2CF9AE}" pid="8" name="MSIP_Label_959a91ea-2073-4935-a795-8d5add99d027_ContentBits">
    <vt:lpwstr>0</vt:lpwstr>
  </property>
</Properties>
</file>