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30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2" userDrawn="1">
          <p15:clr>
            <a:srgbClr val="A4A3A4"/>
          </p15:clr>
        </p15:guide>
        <p15:guide id="2" pos="234" userDrawn="1">
          <p15:clr>
            <a:srgbClr val="A4A3A4"/>
          </p15:clr>
        </p15:guide>
        <p15:guide id="3" orient="horz" pos="4088" userDrawn="1">
          <p15:clr>
            <a:srgbClr val="A4A3A4"/>
          </p15:clr>
        </p15:guide>
        <p15:guide id="4" pos="7446" userDrawn="1">
          <p15:clr>
            <a:srgbClr val="A4A3A4"/>
          </p15:clr>
        </p15:guide>
        <p15:guide id="5"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B2B6"/>
    <a:srgbClr val="FFEEA4"/>
    <a:srgbClr val="BBD143"/>
    <a:srgbClr val="EC6084"/>
    <a:srgbClr val="A81815"/>
    <a:srgbClr val="DD9C00"/>
    <a:srgbClr val="B66017"/>
    <a:srgbClr val="D9E675"/>
    <a:srgbClr val="005629"/>
    <a:srgbClr val="C9E8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30682F-4BF5-4A92-86D3-B1936C9CDDC2}" v="41" dt="2025-02-17T15:55:02.0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showGuides="1">
      <p:cViewPr varScale="1">
        <p:scale>
          <a:sx n="111" d="100"/>
          <a:sy n="111" d="100"/>
        </p:scale>
        <p:origin x="306" y="96"/>
      </p:cViewPr>
      <p:guideLst>
        <p:guide orient="horz" pos="232"/>
        <p:guide pos="234"/>
        <p:guide orient="horz" pos="4088"/>
        <p:guide pos="7446"/>
        <p:guide pos="3840"/>
      </p:guideLst>
    </p:cSldViewPr>
  </p:slideViewPr>
  <p:notesTextViewPr>
    <p:cViewPr>
      <p:scale>
        <a:sx n="1" d="1"/>
        <a:sy n="1" d="1"/>
      </p:scale>
      <p:origin x="0" y="0"/>
    </p:cViewPr>
  </p:notesTextViewPr>
  <p:sorterViewPr>
    <p:cViewPr>
      <p:scale>
        <a:sx n="100" d="100"/>
        <a:sy n="100" d="100"/>
      </p:scale>
      <p:origin x="0" y="4950"/>
    </p:cViewPr>
  </p:sorterViewPr>
  <p:notesViewPr>
    <p:cSldViewPr snapToGrid="0" showGuides="1">
      <p:cViewPr varScale="1">
        <p:scale>
          <a:sx n="84" d="100"/>
          <a:sy n="84" d="100"/>
        </p:scale>
        <p:origin x="297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mith, Alex" userId="a982bf17-6d15-42fa-86ef-f12c0b185e35" providerId="ADAL" clId="{BC30682F-4BF5-4A92-86D3-B1936C9CDDC2}"/>
    <pc:docChg chg="modSld">
      <pc:chgData name="Smith, Alex" userId="a982bf17-6d15-42fa-86ef-f12c0b185e35" providerId="ADAL" clId="{BC30682F-4BF5-4A92-86D3-B1936C9CDDC2}" dt="2025-02-17T15:55:07.082" v="115" actId="255"/>
      <pc:docMkLst>
        <pc:docMk/>
      </pc:docMkLst>
      <pc:sldChg chg="modSp mod">
        <pc:chgData name="Smith, Alex" userId="a982bf17-6d15-42fa-86ef-f12c0b185e35" providerId="ADAL" clId="{BC30682F-4BF5-4A92-86D3-B1936C9CDDC2}" dt="2025-02-17T15:55:07.082" v="115" actId="255"/>
        <pc:sldMkLst>
          <pc:docMk/>
          <pc:sldMk cId="3733121411" sldId="308"/>
        </pc:sldMkLst>
        <pc:spChg chg="mod">
          <ac:chgData name="Smith, Alex" userId="a982bf17-6d15-42fa-86ef-f12c0b185e35" providerId="ADAL" clId="{BC30682F-4BF5-4A92-86D3-B1936C9CDDC2}" dt="2025-02-17T15:25:35.951" v="84" actId="20577"/>
          <ac:spMkLst>
            <pc:docMk/>
            <pc:sldMk cId="3733121411" sldId="308"/>
            <ac:spMk id="14" creationId="{16B52F3C-9DF2-D548-929C-C548DCB4B0DA}"/>
          </ac:spMkLst>
        </pc:spChg>
        <pc:graphicFrameChg chg="mod modGraphic">
          <ac:chgData name="Smith, Alex" userId="a982bf17-6d15-42fa-86ef-f12c0b185e35" providerId="ADAL" clId="{BC30682F-4BF5-4A92-86D3-B1936C9CDDC2}" dt="2025-02-17T15:55:07.082" v="115" actId="255"/>
          <ac:graphicFrameMkLst>
            <pc:docMk/>
            <pc:sldMk cId="3733121411" sldId="308"/>
            <ac:graphicFrameMk id="8" creationId="{8F23882B-D98C-F618-172F-B704C4C2B641}"/>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FFE454-72B0-48AF-A41C-8291E2BEA76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E8559B5D-227E-44F0-97C0-1A535C286DE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0037CA3-25C9-4D83-A2DB-EAD022872A8D}" type="datetimeFigureOut">
              <a:rPr lang="en-GB" smtClean="0"/>
              <a:t>26/02/2025</a:t>
            </a:fld>
            <a:endParaRPr lang="en-GB"/>
          </a:p>
        </p:txBody>
      </p:sp>
      <p:sp>
        <p:nvSpPr>
          <p:cNvPr id="4" name="Footer Placeholder 3">
            <a:extLst>
              <a:ext uri="{FF2B5EF4-FFF2-40B4-BE49-F238E27FC236}">
                <a16:creationId xmlns:a16="http://schemas.microsoft.com/office/drawing/2014/main" id="{03593B8F-1861-4F02-90F5-3A1359B97AD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50FB4B7A-88B4-49DF-998D-CCD317438B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F41784E-38F1-449F-8BA4-D8331212BF73}" type="slidenum">
              <a:rPr lang="en-GB" smtClean="0"/>
              <a:t>‹#›</a:t>
            </a:fld>
            <a:endParaRPr lang="en-GB"/>
          </a:p>
        </p:txBody>
      </p:sp>
    </p:spTree>
    <p:extLst>
      <p:ext uri="{BB962C8B-B14F-4D97-AF65-F5344CB8AC3E}">
        <p14:creationId xmlns:p14="http://schemas.microsoft.com/office/powerpoint/2010/main" val="38353422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9CB413-5636-4085-83CB-3CE9B9039B6E}" type="datetimeFigureOut">
              <a:rPr lang="en-GB" smtClean="0"/>
              <a:t>26/02/2025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220E22-78AC-4699-A5F6-2B88F5C86DE6}" type="slidenum">
              <a:rPr lang="en-GB" smtClean="0"/>
              <a:t>‹#›</a:t>
            </a:fld>
            <a:endParaRPr lang="en-GB"/>
          </a:p>
        </p:txBody>
      </p:sp>
    </p:spTree>
    <p:extLst>
      <p:ext uri="{BB962C8B-B14F-4D97-AF65-F5344CB8AC3E}">
        <p14:creationId xmlns:p14="http://schemas.microsoft.com/office/powerpoint/2010/main" val="1031721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v1">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D553435B-6E9F-44FC-B292-86D8BF50363B}"/>
              </a:ext>
            </a:extLst>
          </p:cNvPr>
          <p:cNvSpPr>
            <a:spLocks noGrp="1"/>
          </p:cNvSpPr>
          <p:nvPr>
            <p:ph type="pic" sz="quarter" idx="10"/>
          </p:nvPr>
        </p:nvSpPr>
        <p:spPr>
          <a:xfrm>
            <a:off x="3318933" y="2007698"/>
            <a:ext cx="7203533" cy="3966383"/>
          </a:xfrm>
        </p:spPr>
        <p:txBody>
          <a:bodyPr/>
          <a:lstStyle>
            <a:lvl1pPr algn="r">
              <a:defRPr/>
            </a:lvl1pPr>
          </a:lstStyle>
          <a:p>
            <a:r>
              <a:rPr lang="en-US"/>
              <a:t>Click icon to add picture</a:t>
            </a:r>
            <a:endParaRPr lang="en-GB" dirty="0"/>
          </a:p>
        </p:txBody>
      </p:sp>
      <p:sp>
        <p:nvSpPr>
          <p:cNvPr id="6" name="Text Placeholder 5">
            <a:extLst>
              <a:ext uri="{FF2B5EF4-FFF2-40B4-BE49-F238E27FC236}">
                <a16:creationId xmlns:a16="http://schemas.microsoft.com/office/drawing/2014/main" id="{829B2819-DAA7-4889-8F89-F97F5849F83F}"/>
              </a:ext>
            </a:extLst>
          </p:cNvPr>
          <p:cNvSpPr>
            <a:spLocks noGrp="1"/>
          </p:cNvSpPr>
          <p:nvPr>
            <p:ph type="body" sz="quarter" idx="11"/>
          </p:nvPr>
        </p:nvSpPr>
        <p:spPr>
          <a:xfrm>
            <a:off x="371475" y="1032779"/>
            <a:ext cx="5722605" cy="2176045"/>
          </a:xfrm>
          <a:solidFill>
            <a:schemeClr val="accent1"/>
          </a:solidFill>
        </p:spPr>
        <p:txBody>
          <a:bodyPr wrap="square" lIns="288000" tIns="216000" rIns="180000" bIns="288000">
            <a:spAutoFit/>
          </a:bodyPr>
          <a:lstStyle>
            <a:lvl1pPr marL="0" indent="0">
              <a:buNone/>
              <a:defRPr sz="4000" b="1">
                <a:solidFill>
                  <a:schemeClr val="bg1"/>
                </a:solidFill>
              </a:defRPr>
            </a:lvl1pPr>
            <a:lvl2pPr marL="0" indent="0">
              <a:spcBef>
                <a:spcPts val="1000"/>
              </a:spcBef>
              <a:buNone/>
              <a:defRPr sz="2000">
                <a:solidFill>
                  <a:schemeClr val="bg1"/>
                </a:solidFill>
              </a:defRPr>
            </a:lvl2pPr>
            <a:lvl3pPr marL="0" indent="0">
              <a:buNone/>
              <a:defRPr/>
            </a:lvl3pPr>
            <a:lvl4pPr marL="0" indent="0">
              <a:buNone/>
              <a:defRPr/>
            </a:lvl4pPr>
            <a:lvl5pPr marL="0" indent="0">
              <a:buNone/>
              <a:defRPr/>
            </a:lvl5pPr>
          </a:lstStyle>
          <a:p>
            <a:pPr lvl="0"/>
            <a:r>
              <a:rPr lang="en-US"/>
              <a:t>Click to edit Master text styles</a:t>
            </a:r>
          </a:p>
          <a:p>
            <a:pPr lvl="1"/>
            <a:r>
              <a:rPr lang="en-US"/>
              <a:t>Second level</a:t>
            </a:r>
          </a:p>
        </p:txBody>
      </p:sp>
      <p:pic>
        <p:nvPicPr>
          <p:cNvPr id="9" name="Picture 8">
            <a:extLst>
              <a:ext uri="{FF2B5EF4-FFF2-40B4-BE49-F238E27FC236}">
                <a16:creationId xmlns:a16="http://schemas.microsoft.com/office/drawing/2014/main" id="{5E331944-C57E-4DD5-882F-27E20F80C38A}"/>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49466" y="373517"/>
            <a:ext cx="1170000" cy="871842"/>
          </a:xfrm>
          <a:prstGeom prst="rect">
            <a:avLst/>
          </a:prstGeom>
        </p:spPr>
      </p:pic>
    </p:spTree>
    <p:extLst>
      <p:ext uri="{BB962C8B-B14F-4D97-AF65-F5344CB8AC3E}">
        <p14:creationId xmlns:p14="http://schemas.microsoft.com/office/powerpoint/2010/main" val="2756137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2 x Content (Colour 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421DE2D-D0FA-47F2-9BA9-3CBAAF80BB34}"/>
              </a:ext>
            </a:extLst>
          </p:cNvPr>
          <p:cNvSpPr/>
          <p:nvPr userDrawn="1"/>
        </p:nvSpPr>
        <p:spPr>
          <a:xfrm>
            <a:off x="6095999" y="0"/>
            <a:ext cx="6096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5242988" cy="1203320"/>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1692000"/>
            <a:ext cx="5357322" cy="4486274"/>
          </a:xfrm>
        </p:spPr>
        <p:txBody>
          <a:bodyPr/>
          <a:lstStyle>
            <a:lvl1pPr marL="0" indent="0">
              <a:buNone/>
              <a:defRPr/>
            </a:lvl1pPr>
            <a:lvl2pPr marL="180975" indent="-180975">
              <a:defRPr/>
            </a:lvl2pPr>
            <a:lvl3pPr marL="355600" indent="-177800">
              <a:defRPr/>
            </a:lvl3pPr>
            <a:lvl4pPr marL="533400" indent="-177800">
              <a:defRPr/>
            </a:lvl4pPr>
            <a:lvl5pPr marL="723900" indent="-1905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6400" y="6314400"/>
            <a:ext cx="5469599"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5242988" cy="76708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10" name="Content Placeholder 2">
            <a:extLst>
              <a:ext uri="{FF2B5EF4-FFF2-40B4-BE49-F238E27FC236}">
                <a16:creationId xmlns:a16="http://schemas.microsoft.com/office/drawing/2014/main" id="{105B60E5-D40A-4EB5-B4B2-5A2060837C60}"/>
              </a:ext>
            </a:extLst>
          </p:cNvPr>
          <p:cNvSpPr>
            <a:spLocks noGrp="1"/>
          </p:cNvSpPr>
          <p:nvPr>
            <p:ph idx="14"/>
          </p:nvPr>
        </p:nvSpPr>
        <p:spPr>
          <a:xfrm>
            <a:off x="6458503" y="1692000"/>
            <a:ext cx="5230577" cy="4486274"/>
          </a:xfrm>
        </p:spPr>
        <p:txBody>
          <a:bodyPr/>
          <a:lstStyle>
            <a:lvl1pPr marL="0" indent="0">
              <a:buNone/>
              <a:defRPr>
                <a:solidFill>
                  <a:schemeClr val="bg1"/>
                </a:solidFill>
              </a:defRPr>
            </a:lvl1pPr>
            <a:lvl2pPr marL="180975" indent="-180975">
              <a:defRPr>
                <a:solidFill>
                  <a:schemeClr val="bg1"/>
                </a:solidFill>
              </a:defRPr>
            </a:lvl2pPr>
            <a:lvl3pPr marL="355600" indent="-177800">
              <a:defRPr>
                <a:solidFill>
                  <a:schemeClr val="bg1"/>
                </a:solidFill>
              </a:defRPr>
            </a:lvl3pPr>
            <a:lvl4pPr marL="533400" indent="-177800">
              <a:defRPr>
                <a:solidFill>
                  <a:schemeClr val="bg1"/>
                </a:solidFill>
              </a:defRPr>
            </a:lvl4pPr>
            <a:lvl5pPr marL="723900" indent="-190500">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17" name="Picture 16">
            <a:extLst>
              <a:ext uri="{FF2B5EF4-FFF2-40B4-BE49-F238E27FC236}">
                <a16:creationId xmlns:a16="http://schemas.microsoft.com/office/drawing/2014/main" id="{46F834B1-E5AC-40C8-A59D-7ABF36405D7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sp>
        <p:nvSpPr>
          <p:cNvPr id="13" name="Text Placeholder 7">
            <a:extLst>
              <a:ext uri="{FF2B5EF4-FFF2-40B4-BE49-F238E27FC236}">
                <a16:creationId xmlns:a16="http://schemas.microsoft.com/office/drawing/2014/main" id="{BF08A7ED-0059-4BE3-860D-D21E7FF70B38}"/>
              </a:ext>
            </a:extLst>
          </p:cNvPr>
          <p:cNvSpPr>
            <a:spLocks noGrp="1"/>
          </p:cNvSpPr>
          <p:nvPr>
            <p:ph type="body" sz="quarter" idx="15" hasCustomPrompt="1"/>
          </p:nvPr>
        </p:nvSpPr>
        <p:spPr>
          <a:xfrm>
            <a:off x="6458503" y="6355299"/>
            <a:ext cx="5361496" cy="167581"/>
          </a:xfrm>
        </p:spPr>
        <p:txBody>
          <a:bodyPr wrap="square" bIns="28800" anchor="b">
            <a:spAutoFit/>
          </a:bodyPr>
          <a:lstStyle>
            <a:lvl1pPr marL="0" indent="0">
              <a:spcBef>
                <a:spcPts val="0"/>
              </a:spcBef>
              <a:buNone/>
              <a:defRPr sz="900">
                <a:solidFill>
                  <a:schemeClr val="bg1"/>
                </a:solidFill>
              </a:defRPr>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254029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2 x Content (Grey 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421DE2D-D0FA-47F2-9BA9-3CBAAF80BB34}"/>
              </a:ext>
            </a:extLst>
          </p:cNvPr>
          <p:cNvSpPr/>
          <p:nvPr userDrawn="1"/>
        </p:nvSpPr>
        <p:spPr>
          <a:xfrm>
            <a:off x="6095999" y="0"/>
            <a:ext cx="6096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467428" cy="1203320"/>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1692000"/>
            <a:ext cx="5357322" cy="4486274"/>
          </a:xfrm>
        </p:spPr>
        <p:txBody>
          <a:bodyPr/>
          <a:lstStyle>
            <a:lvl1pPr marL="0" indent="0">
              <a:buNone/>
              <a:defRPr b="1">
                <a:solidFill>
                  <a:schemeClr val="accent1"/>
                </a:solidFill>
              </a:defRPr>
            </a:lvl1pPr>
            <a:lvl2pPr marL="180975" indent="-180975">
              <a:defRPr/>
            </a:lvl2pPr>
            <a:lvl3pPr marL="355600" indent="-177800">
              <a:defRPr/>
            </a:lvl3pPr>
            <a:lvl4pPr marL="533400" indent="-177800">
              <a:defRPr/>
            </a:lvl4pPr>
            <a:lvl5pPr marL="723900" indent="-1905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6400" y="6314400"/>
            <a:ext cx="5469599"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9467428" cy="76708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10" name="Content Placeholder 2">
            <a:extLst>
              <a:ext uri="{FF2B5EF4-FFF2-40B4-BE49-F238E27FC236}">
                <a16:creationId xmlns:a16="http://schemas.microsoft.com/office/drawing/2014/main" id="{105B60E5-D40A-4EB5-B4B2-5A2060837C60}"/>
              </a:ext>
            </a:extLst>
          </p:cNvPr>
          <p:cNvSpPr>
            <a:spLocks noGrp="1"/>
          </p:cNvSpPr>
          <p:nvPr>
            <p:ph idx="14"/>
          </p:nvPr>
        </p:nvSpPr>
        <p:spPr>
          <a:xfrm>
            <a:off x="6458503" y="1692000"/>
            <a:ext cx="5230577" cy="4486274"/>
          </a:xfrm>
        </p:spPr>
        <p:txBody>
          <a:bodyPr/>
          <a:lstStyle>
            <a:lvl1pPr marL="0" indent="0">
              <a:buNone/>
              <a:defRPr b="1">
                <a:solidFill>
                  <a:schemeClr val="accent1"/>
                </a:solidFill>
              </a:defRPr>
            </a:lvl1pPr>
            <a:lvl2pPr marL="180975" indent="-180975">
              <a:defRPr>
                <a:solidFill>
                  <a:schemeClr val="tx1"/>
                </a:solidFill>
              </a:defRPr>
            </a:lvl2pPr>
            <a:lvl3pPr marL="355600" indent="-177800">
              <a:defRPr>
                <a:solidFill>
                  <a:schemeClr val="tx1"/>
                </a:solidFill>
              </a:defRPr>
            </a:lvl3pPr>
            <a:lvl4pPr marL="533400" indent="-177800">
              <a:defRPr>
                <a:solidFill>
                  <a:schemeClr val="tx1"/>
                </a:solidFill>
              </a:defRPr>
            </a:lvl4pPr>
            <a:lvl5pPr marL="723900" indent="-190500">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14" name="Picture 13">
            <a:extLst>
              <a:ext uri="{FF2B5EF4-FFF2-40B4-BE49-F238E27FC236}">
                <a16:creationId xmlns:a16="http://schemas.microsoft.com/office/drawing/2014/main" id="{39AB3899-87BF-4A9B-8373-80CB2CCB47EA}"/>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49466" y="373517"/>
            <a:ext cx="1170000" cy="871842"/>
          </a:xfrm>
          <a:prstGeom prst="rect">
            <a:avLst/>
          </a:prstGeom>
        </p:spPr>
      </p:pic>
      <p:sp>
        <p:nvSpPr>
          <p:cNvPr id="12" name="Text Placeholder 7">
            <a:extLst>
              <a:ext uri="{FF2B5EF4-FFF2-40B4-BE49-F238E27FC236}">
                <a16:creationId xmlns:a16="http://schemas.microsoft.com/office/drawing/2014/main" id="{E7B8BF33-D2EF-44BD-81F2-1B08A95FC858}"/>
              </a:ext>
            </a:extLst>
          </p:cNvPr>
          <p:cNvSpPr>
            <a:spLocks noGrp="1"/>
          </p:cNvSpPr>
          <p:nvPr>
            <p:ph type="body" sz="quarter" idx="15" hasCustomPrompt="1"/>
          </p:nvPr>
        </p:nvSpPr>
        <p:spPr>
          <a:xfrm>
            <a:off x="6458503" y="6355299"/>
            <a:ext cx="5361496" cy="167581"/>
          </a:xfrm>
        </p:spPr>
        <p:txBody>
          <a:bodyPr wrap="square"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1834447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 x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3217"/>
            <a:ext cx="9825567" cy="1203320"/>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6096000" y="1692000"/>
            <a:ext cx="4904408" cy="4486274"/>
          </a:xfrm>
        </p:spPr>
        <p:txBody>
          <a:bodyPr/>
          <a:lstStyle>
            <a:lvl1pPr marL="0" indent="0">
              <a:buNone/>
              <a:defRPr b="1"/>
            </a:lvl1pPr>
            <a:lvl2pPr marL="0" indent="0">
              <a:buNone/>
              <a:defRPr/>
            </a:lvl2pPr>
            <a:lvl3pPr marL="177800" indent="-177800">
              <a:defRPr/>
            </a:lvl3pPr>
            <a:lvl4pPr marL="628650" indent="-180975">
              <a:defRPr/>
            </a:lvl4pPr>
            <a:lvl5pPr marL="628650" indent="-180975">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9" name="Text Placeholder 8">
            <a:extLst>
              <a:ext uri="{FF2B5EF4-FFF2-40B4-BE49-F238E27FC236}">
                <a16:creationId xmlns:a16="http://schemas.microsoft.com/office/drawing/2014/main" id="{1E65E62E-7B16-4EE2-9AC2-3B59B31A215E}"/>
              </a:ext>
            </a:extLst>
          </p:cNvPr>
          <p:cNvSpPr>
            <a:spLocks noGrp="1"/>
          </p:cNvSpPr>
          <p:nvPr>
            <p:ph type="body" sz="quarter" idx="14"/>
          </p:nvPr>
        </p:nvSpPr>
        <p:spPr>
          <a:xfrm>
            <a:off x="370800" y="1692000"/>
            <a:ext cx="5209200" cy="355600"/>
          </a:xfrm>
          <a:solidFill>
            <a:schemeClr val="accent1"/>
          </a:solidFill>
        </p:spPr>
        <p:txBody>
          <a:bodyPr anchor="ctr">
            <a:normAutofit/>
          </a:bodyPr>
          <a:lstStyle>
            <a:lvl1pPr marL="0" indent="0" algn="ctr">
              <a:spcBef>
                <a:spcPts val="0"/>
              </a:spcBef>
              <a:buNone/>
              <a:defRPr sz="1400" b="1">
                <a:solidFill>
                  <a:schemeClr val="bg1"/>
                </a:solidFill>
              </a:defRPr>
            </a:lvl1pPr>
            <a:lvl2pPr marL="180975" indent="0">
              <a:buNone/>
              <a:defRPr/>
            </a:lvl2pPr>
          </a:lstStyle>
          <a:p>
            <a:pPr lvl="0"/>
            <a:r>
              <a:rPr lang="en-US"/>
              <a:t>Click to edit Master text styles</a:t>
            </a:r>
          </a:p>
        </p:txBody>
      </p:sp>
      <p:sp>
        <p:nvSpPr>
          <p:cNvPr id="12" name="Chart Placeholder 11">
            <a:extLst>
              <a:ext uri="{FF2B5EF4-FFF2-40B4-BE49-F238E27FC236}">
                <a16:creationId xmlns:a16="http://schemas.microsoft.com/office/drawing/2014/main" id="{58232433-8AF5-457E-B4CA-6588F58B579E}"/>
              </a:ext>
            </a:extLst>
          </p:cNvPr>
          <p:cNvSpPr>
            <a:spLocks noGrp="1"/>
          </p:cNvSpPr>
          <p:nvPr>
            <p:ph type="chart" sz="quarter" idx="15"/>
          </p:nvPr>
        </p:nvSpPr>
        <p:spPr>
          <a:xfrm>
            <a:off x="370800" y="2063750"/>
            <a:ext cx="5209200" cy="3879850"/>
          </a:xfrm>
        </p:spPr>
        <p:txBody>
          <a:bodyPr/>
          <a:lstStyle/>
          <a:p>
            <a:r>
              <a:rPr lang="en-US"/>
              <a:t>Click icon to add chart</a:t>
            </a:r>
            <a:endParaRPr lang="en-GB" dirty="0"/>
          </a:p>
        </p:txBody>
      </p:sp>
      <p:sp>
        <p:nvSpPr>
          <p:cNvPr id="13" name="Text Placeholder 10">
            <a:extLst>
              <a:ext uri="{FF2B5EF4-FFF2-40B4-BE49-F238E27FC236}">
                <a16:creationId xmlns:a16="http://schemas.microsoft.com/office/drawing/2014/main" id="{DE21EE00-454A-4240-9558-805D82CD7723}"/>
              </a:ext>
            </a:extLst>
          </p:cNvPr>
          <p:cNvSpPr>
            <a:spLocks noGrp="1"/>
          </p:cNvSpPr>
          <p:nvPr>
            <p:ph type="body" sz="quarter" idx="16"/>
          </p:nvPr>
        </p:nvSpPr>
        <p:spPr>
          <a:xfrm>
            <a:off x="370800" y="760238"/>
            <a:ext cx="9825567" cy="76708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10" name="Text Placeholder 7">
            <a:extLst>
              <a:ext uri="{FF2B5EF4-FFF2-40B4-BE49-F238E27FC236}">
                <a16:creationId xmlns:a16="http://schemas.microsoft.com/office/drawing/2014/main" id="{51904351-768C-4A7A-BC43-F7D73E24334E}"/>
              </a:ext>
            </a:extLst>
          </p:cNvPr>
          <p:cNvSpPr>
            <a:spLocks noGrp="1"/>
          </p:cNvSpPr>
          <p:nvPr>
            <p:ph type="body" sz="quarter" idx="17"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1891525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x 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3217"/>
            <a:ext cx="9825567" cy="1203320"/>
          </a:xfrm>
        </p:spPr>
        <p:txBody>
          <a:bodyPr/>
          <a:lstStyle/>
          <a:p>
            <a:r>
              <a:rPr lang="en-US"/>
              <a:t>Click to edit Master title style</a:t>
            </a:r>
            <a:endParaRPr lang="en-GB"/>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59455"/>
            <a:ext cx="9825567" cy="789298"/>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9" name="Text Placeholder 8">
            <a:extLst>
              <a:ext uri="{FF2B5EF4-FFF2-40B4-BE49-F238E27FC236}">
                <a16:creationId xmlns:a16="http://schemas.microsoft.com/office/drawing/2014/main" id="{1E65E62E-7B16-4EE2-9AC2-3B59B31A215E}"/>
              </a:ext>
            </a:extLst>
          </p:cNvPr>
          <p:cNvSpPr>
            <a:spLocks noGrp="1"/>
          </p:cNvSpPr>
          <p:nvPr>
            <p:ph type="body" sz="quarter" idx="14"/>
          </p:nvPr>
        </p:nvSpPr>
        <p:spPr>
          <a:xfrm>
            <a:off x="370800" y="1692000"/>
            <a:ext cx="5209891" cy="355600"/>
          </a:xfrm>
          <a:solidFill>
            <a:schemeClr val="accent1"/>
          </a:solidFill>
        </p:spPr>
        <p:txBody>
          <a:bodyPr anchor="ctr">
            <a:normAutofit/>
          </a:bodyPr>
          <a:lstStyle>
            <a:lvl1pPr marL="0" indent="0" algn="ctr">
              <a:spcBef>
                <a:spcPts val="0"/>
              </a:spcBef>
              <a:buNone/>
              <a:defRPr sz="1400" b="1">
                <a:solidFill>
                  <a:schemeClr val="bg1"/>
                </a:solidFill>
              </a:defRPr>
            </a:lvl1pPr>
            <a:lvl2pPr marL="180975" indent="0">
              <a:buNone/>
              <a:defRPr/>
            </a:lvl2pPr>
          </a:lstStyle>
          <a:p>
            <a:pPr lvl="0"/>
            <a:r>
              <a:rPr lang="en-US"/>
              <a:t>Click to edit Master text styles</a:t>
            </a:r>
          </a:p>
        </p:txBody>
      </p:sp>
      <p:sp>
        <p:nvSpPr>
          <p:cNvPr id="12" name="Chart Placeholder 11">
            <a:extLst>
              <a:ext uri="{FF2B5EF4-FFF2-40B4-BE49-F238E27FC236}">
                <a16:creationId xmlns:a16="http://schemas.microsoft.com/office/drawing/2014/main" id="{58232433-8AF5-457E-B4CA-6588F58B579E}"/>
              </a:ext>
            </a:extLst>
          </p:cNvPr>
          <p:cNvSpPr>
            <a:spLocks noGrp="1"/>
          </p:cNvSpPr>
          <p:nvPr>
            <p:ph type="chart" sz="quarter" idx="15"/>
          </p:nvPr>
        </p:nvSpPr>
        <p:spPr>
          <a:xfrm>
            <a:off x="370800" y="2063750"/>
            <a:ext cx="5209891" cy="3879850"/>
          </a:xfrm>
        </p:spPr>
        <p:txBody>
          <a:bodyPr/>
          <a:lstStyle/>
          <a:p>
            <a:r>
              <a:rPr lang="en-US"/>
              <a:t>Click icon to add chart</a:t>
            </a:r>
            <a:endParaRPr lang="en-GB"/>
          </a:p>
        </p:txBody>
      </p:sp>
      <p:sp>
        <p:nvSpPr>
          <p:cNvPr id="10" name="Text Placeholder 8">
            <a:extLst>
              <a:ext uri="{FF2B5EF4-FFF2-40B4-BE49-F238E27FC236}">
                <a16:creationId xmlns:a16="http://schemas.microsoft.com/office/drawing/2014/main" id="{57689F6D-CA74-449A-BEF2-0679562145C8}"/>
              </a:ext>
            </a:extLst>
          </p:cNvPr>
          <p:cNvSpPr>
            <a:spLocks noGrp="1"/>
          </p:cNvSpPr>
          <p:nvPr>
            <p:ph type="body" sz="quarter" idx="16"/>
          </p:nvPr>
        </p:nvSpPr>
        <p:spPr>
          <a:xfrm>
            <a:off x="6095999" y="1692000"/>
            <a:ext cx="5209891" cy="355600"/>
          </a:xfrm>
          <a:solidFill>
            <a:schemeClr val="accent1"/>
          </a:solidFill>
        </p:spPr>
        <p:txBody>
          <a:bodyPr anchor="ctr">
            <a:normAutofit/>
          </a:bodyPr>
          <a:lstStyle>
            <a:lvl1pPr marL="0" indent="0" algn="ctr">
              <a:spcBef>
                <a:spcPts val="0"/>
              </a:spcBef>
              <a:buNone/>
              <a:defRPr sz="1400" b="1">
                <a:solidFill>
                  <a:schemeClr val="bg1"/>
                </a:solidFill>
              </a:defRPr>
            </a:lvl1pPr>
            <a:lvl2pPr marL="180975" indent="0">
              <a:buNone/>
              <a:defRPr/>
            </a:lvl2pPr>
          </a:lstStyle>
          <a:p>
            <a:pPr lvl="0"/>
            <a:r>
              <a:rPr lang="en-US"/>
              <a:t>Click to edit Master text styles</a:t>
            </a:r>
          </a:p>
        </p:txBody>
      </p:sp>
      <p:sp>
        <p:nvSpPr>
          <p:cNvPr id="13" name="Chart Placeholder 11">
            <a:extLst>
              <a:ext uri="{FF2B5EF4-FFF2-40B4-BE49-F238E27FC236}">
                <a16:creationId xmlns:a16="http://schemas.microsoft.com/office/drawing/2014/main" id="{6CD8792B-00A9-4DCC-9553-837A54F5145E}"/>
              </a:ext>
            </a:extLst>
          </p:cNvPr>
          <p:cNvSpPr>
            <a:spLocks noGrp="1"/>
          </p:cNvSpPr>
          <p:nvPr>
            <p:ph type="chart" sz="quarter" idx="17"/>
          </p:nvPr>
        </p:nvSpPr>
        <p:spPr>
          <a:xfrm>
            <a:off x="6095999" y="2063750"/>
            <a:ext cx="5209891" cy="3879850"/>
          </a:xfrm>
        </p:spPr>
        <p:txBody>
          <a:bodyPr/>
          <a:lstStyle/>
          <a:p>
            <a:r>
              <a:rPr lang="en-US"/>
              <a:t>Click icon to add chart</a:t>
            </a:r>
            <a:endParaRPr lang="en-GB"/>
          </a:p>
        </p:txBody>
      </p:sp>
      <p:sp>
        <p:nvSpPr>
          <p:cNvPr id="14" name="Text Placeholder 7">
            <a:extLst>
              <a:ext uri="{FF2B5EF4-FFF2-40B4-BE49-F238E27FC236}">
                <a16:creationId xmlns:a16="http://schemas.microsoft.com/office/drawing/2014/main" id="{4BDCA835-1D13-4FA9-AD45-315BEF7E67B5}"/>
              </a:ext>
            </a:extLst>
          </p:cNvPr>
          <p:cNvSpPr>
            <a:spLocks noGrp="1"/>
          </p:cNvSpPr>
          <p:nvPr>
            <p:ph type="body" sz="quarter" idx="18"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438516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 x 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3217"/>
            <a:ext cx="9825567" cy="1203320"/>
          </a:xfrm>
        </p:spPr>
        <p:txBody>
          <a:bodyPr/>
          <a:lstStyle/>
          <a:p>
            <a:r>
              <a:rPr lang="en-US"/>
              <a:t>Click to edit Master title style</a:t>
            </a:r>
            <a:endParaRPr lang="en-GB"/>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59455"/>
            <a:ext cx="9825567" cy="789298"/>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9" name="Text Placeholder 8">
            <a:extLst>
              <a:ext uri="{FF2B5EF4-FFF2-40B4-BE49-F238E27FC236}">
                <a16:creationId xmlns:a16="http://schemas.microsoft.com/office/drawing/2014/main" id="{1E65E62E-7B16-4EE2-9AC2-3B59B31A215E}"/>
              </a:ext>
            </a:extLst>
          </p:cNvPr>
          <p:cNvSpPr>
            <a:spLocks noGrp="1"/>
          </p:cNvSpPr>
          <p:nvPr>
            <p:ph type="body" sz="quarter" idx="14"/>
          </p:nvPr>
        </p:nvSpPr>
        <p:spPr>
          <a:xfrm>
            <a:off x="370800" y="1692000"/>
            <a:ext cx="5562167" cy="355600"/>
          </a:xfrm>
          <a:solidFill>
            <a:schemeClr val="accent1"/>
          </a:solidFill>
        </p:spPr>
        <p:txBody>
          <a:bodyPr anchor="ctr">
            <a:normAutofit/>
          </a:bodyPr>
          <a:lstStyle>
            <a:lvl1pPr marL="0" indent="0" algn="ctr">
              <a:spcBef>
                <a:spcPts val="0"/>
              </a:spcBef>
              <a:buNone/>
              <a:defRPr sz="1400" b="1">
                <a:solidFill>
                  <a:schemeClr val="bg1"/>
                </a:solidFill>
              </a:defRPr>
            </a:lvl1pPr>
            <a:lvl2pPr marL="180975" indent="0">
              <a:buNone/>
              <a:defRPr/>
            </a:lvl2pPr>
          </a:lstStyle>
          <a:p>
            <a:pPr lvl="0"/>
            <a:r>
              <a:rPr lang="en-US"/>
              <a:t>Click to edit Master text styles</a:t>
            </a:r>
          </a:p>
        </p:txBody>
      </p:sp>
      <p:sp>
        <p:nvSpPr>
          <p:cNvPr id="12" name="Chart Placeholder 11">
            <a:extLst>
              <a:ext uri="{FF2B5EF4-FFF2-40B4-BE49-F238E27FC236}">
                <a16:creationId xmlns:a16="http://schemas.microsoft.com/office/drawing/2014/main" id="{58232433-8AF5-457E-B4CA-6588F58B579E}"/>
              </a:ext>
            </a:extLst>
          </p:cNvPr>
          <p:cNvSpPr>
            <a:spLocks noGrp="1"/>
          </p:cNvSpPr>
          <p:nvPr>
            <p:ph type="chart" sz="quarter" idx="15"/>
          </p:nvPr>
        </p:nvSpPr>
        <p:spPr>
          <a:xfrm>
            <a:off x="370800" y="2063750"/>
            <a:ext cx="5562167" cy="1775005"/>
          </a:xfrm>
        </p:spPr>
        <p:txBody>
          <a:bodyPr/>
          <a:lstStyle/>
          <a:p>
            <a:r>
              <a:rPr lang="en-US"/>
              <a:t>Click icon to add chart</a:t>
            </a:r>
            <a:endParaRPr lang="en-GB"/>
          </a:p>
        </p:txBody>
      </p:sp>
      <p:sp>
        <p:nvSpPr>
          <p:cNvPr id="10" name="Text Placeholder 8">
            <a:extLst>
              <a:ext uri="{FF2B5EF4-FFF2-40B4-BE49-F238E27FC236}">
                <a16:creationId xmlns:a16="http://schemas.microsoft.com/office/drawing/2014/main" id="{57689F6D-CA74-449A-BEF2-0679562145C8}"/>
              </a:ext>
            </a:extLst>
          </p:cNvPr>
          <p:cNvSpPr>
            <a:spLocks noGrp="1"/>
          </p:cNvSpPr>
          <p:nvPr>
            <p:ph type="body" sz="quarter" idx="16"/>
          </p:nvPr>
        </p:nvSpPr>
        <p:spPr>
          <a:xfrm>
            <a:off x="6095999" y="1692000"/>
            <a:ext cx="5562167" cy="355600"/>
          </a:xfrm>
          <a:solidFill>
            <a:schemeClr val="accent1"/>
          </a:solidFill>
        </p:spPr>
        <p:txBody>
          <a:bodyPr anchor="ctr">
            <a:normAutofit/>
          </a:bodyPr>
          <a:lstStyle>
            <a:lvl1pPr marL="0" indent="0" algn="ctr">
              <a:spcBef>
                <a:spcPts val="0"/>
              </a:spcBef>
              <a:buNone/>
              <a:defRPr sz="1400" b="1">
                <a:solidFill>
                  <a:schemeClr val="bg1"/>
                </a:solidFill>
              </a:defRPr>
            </a:lvl1pPr>
            <a:lvl2pPr marL="180975" indent="0">
              <a:buNone/>
              <a:defRPr/>
            </a:lvl2pPr>
          </a:lstStyle>
          <a:p>
            <a:pPr lvl="0"/>
            <a:r>
              <a:rPr lang="en-US"/>
              <a:t>Click to edit Master text styles</a:t>
            </a:r>
          </a:p>
        </p:txBody>
      </p:sp>
      <p:sp>
        <p:nvSpPr>
          <p:cNvPr id="13" name="Chart Placeholder 11">
            <a:extLst>
              <a:ext uri="{FF2B5EF4-FFF2-40B4-BE49-F238E27FC236}">
                <a16:creationId xmlns:a16="http://schemas.microsoft.com/office/drawing/2014/main" id="{6CD8792B-00A9-4DCC-9553-837A54F5145E}"/>
              </a:ext>
            </a:extLst>
          </p:cNvPr>
          <p:cNvSpPr>
            <a:spLocks noGrp="1"/>
          </p:cNvSpPr>
          <p:nvPr>
            <p:ph type="chart" sz="quarter" idx="17"/>
          </p:nvPr>
        </p:nvSpPr>
        <p:spPr>
          <a:xfrm>
            <a:off x="6095999" y="2063750"/>
            <a:ext cx="5562167" cy="1775005"/>
          </a:xfrm>
        </p:spPr>
        <p:txBody>
          <a:bodyPr/>
          <a:lstStyle/>
          <a:p>
            <a:r>
              <a:rPr lang="en-US"/>
              <a:t>Click icon to add chart</a:t>
            </a:r>
            <a:endParaRPr lang="en-GB"/>
          </a:p>
        </p:txBody>
      </p:sp>
      <p:sp>
        <p:nvSpPr>
          <p:cNvPr id="14" name="Text Placeholder 8">
            <a:extLst>
              <a:ext uri="{FF2B5EF4-FFF2-40B4-BE49-F238E27FC236}">
                <a16:creationId xmlns:a16="http://schemas.microsoft.com/office/drawing/2014/main" id="{DCF52462-3BC3-4B3C-9C61-41E49FE3B981}"/>
              </a:ext>
            </a:extLst>
          </p:cNvPr>
          <p:cNvSpPr>
            <a:spLocks noGrp="1"/>
          </p:cNvSpPr>
          <p:nvPr>
            <p:ph type="body" sz="quarter" idx="18"/>
          </p:nvPr>
        </p:nvSpPr>
        <p:spPr>
          <a:xfrm>
            <a:off x="370800" y="4000903"/>
            <a:ext cx="5562167" cy="355600"/>
          </a:xfrm>
          <a:solidFill>
            <a:schemeClr val="accent1"/>
          </a:solidFill>
        </p:spPr>
        <p:txBody>
          <a:bodyPr anchor="ctr">
            <a:normAutofit/>
          </a:bodyPr>
          <a:lstStyle>
            <a:lvl1pPr marL="0" indent="0" algn="ctr">
              <a:spcBef>
                <a:spcPts val="0"/>
              </a:spcBef>
              <a:buNone/>
              <a:defRPr sz="1400" b="1">
                <a:solidFill>
                  <a:schemeClr val="bg1"/>
                </a:solidFill>
              </a:defRPr>
            </a:lvl1pPr>
            <a:lvl2pPr marL="180975" indent="0">
              <a:buNone/>
              <a:defRPr/>
            </a:lvl2pPr>
          </a:lstStyle>
          <a:p>
            <a:pPr lvl="0"/>
            <a:r>
              <a:rPr lang="en-US"/>
              <a:t>Click to edit Master text styles</a:t>
            </a:r>
          </a:p>
        </p:txBody>
      </p:sp>
      <p:sp>
        <p:nvSpPr>
          <p:cNvPr id="15" name="Chart Placeholder 11">
            <a:extLst>
              <a:ext uri="{FF2B5EF4-FFF2-40B4-BE49-F238E27FC236}">
                <a16:creationId xmlns:a16="http://schemas.microsoft.com/office/drawing/2014/main" id="{6263ED55-6BBE-4D56-A83C-6D23DBB8E25C}"/>
              </a:ext>
            </a:extLst>
          </p:cNvPr>
          <p:cNvSpPr>
            <a:spLocks noGrp="1"/>
          </p:cNvSpPr>
          <p:nvPr>
            <p:ph type="chart" sz="quarter" idx="19"/>
          </p:nvPr>
        </p:nvSpPr>
        <p:spPr>
          <a:xfrm>
            <a:off x="370800" y="4378719"/>
            <a:ext cx="5562167" cy="1775005"/>
          </a:xfrm>
        </p:spPr>
        <p:txBody>
          <a:bodyPr/>
          <a:lstStyle/>
          <a:p>
            <a:r>
              <a:rPr lang="en-US"/>
              <a:t>Click icon to add chart</a:t>
            </a:r>
            <a:endParaRPr lang="en-GB"/>
          </a:p>
        </p:txBody>
      </p:sp>
      <p:sp>
        <p:nvSpPr>
          <p:cNvPr id="16" name="Text Placeholder 8">
            <a:extLst>
              <a:ext uri="{FF2B5EF4-FFF2-40B4-BE49-F238E27FC236}">
                <a16:creationId xmlns:a16="http://schemas.microsoft.com/office/drawing/2014/main" id="{97255098-3D7C-4F0D-BDBA-7362E31FEB4F}"/>
              </a:ext>
            </a:extLst>
          </p:cNvPr>
          <p:cNvSpPr>
            <a:spLocks noGrp="1"/>
          </p:cNvSpPr>
          <p:nvPr>
            <p:ph type="body" sz="quarter" idx="20"/>
          </p:nvPr>
        </p:nvSpPr>
        <p:spPr>
          <a:xfrm>
            <a:off x="6095999" y="4000903"/>
            <a:ext cx="5562167" cy="355600"/>
          </a:xfrm>
          <a:solidFill>
            <a:schemeClr val="accent1"/>
          </a:solidFill>
        </p:spPr>
        <p:txBody>
          <a:bodyPr anchor="ctr">
            <a:normAutofit/>
          </a:bodyPr>
          <a:lstStyle>
            <a:lvl1pPr marL="0" indent="0" algn="ctr">
              <a:spcBef>
                <a:spcPts val="0"/>
              </a:spcBef>
              <a:buNone/>
              <a:defRPr sz="1400" b="1">
                <a:solidFill>
                  <a:schemeClr val="bg1"/>
                </a:solidFill>
              </a:defRPr>
            </a:lvl1pPr>
            <a:lvl2pPr marL="180975" indent="0">
              <a:buNone/>
              <a:defRPr/>
            </a:lvl2pPr>
          </a:lstStyle>
          <a:p>
            <a:pPr lvl="0"/>
            <a:r>
              <a:rPr lang="en-US"/>
              <a:t>Click to edit Master text styles</a:t>
            </a:r>
          </a:p>
        </p:txBody>
      </p:sp>
      <p:sp>
        <p:nvSpPr>
          <p:cNvPr id="17" name="Chart Placeholder 11">
            <a:extLst>
              <a:ext uri="{FF2B5EF4-FFF2-40B4-BE49-F238E27FC236}">
                <a16:creationId xmlns:a16="http://schemas.microsoft.com/office/drawing/2014/main" id="{383F1892-2675-43FE-8AF3-75C65AF9A82B}"/>
              </a:ext>
            </a:extLst>
          </p:cNvPr>
          <p:cNvSpPr>
            <a:spLocks noGrp="1"/>
          </p:cNvSpPr>
          <p:nvPr>
            <p:ph type="chart" sz="quarter" idx="21"/>
          </p:nvPr>
        </p:nvSpPr>
        <p:spPr>
          <a:xfrm>
            <a:off x="6095999" y="4378719"/>
            <a:ext cx="5562167" cy="1775005"/>
          </a:xfrm>
        </p:spPr>
        <p:txBody>
          <a:bodyPr/>
          <a:lstStyle/>
          <a:p>
            <a:r>
              <a:rPr lang="en-US"/>
              <a:t>Click icon to add chart</a:t>
            </a:r>
            <a:endParaRPr lang="en-GB"/>
          </a:p>
        </p:txBody>
      </p:sp>
      <p:sp>
        <p:nvSpPr>
          <p:cNvPr id="18" name="Text Placeholder 7">
            <a:extLst>
              <a:ext uri="{FF2B5EF4-FFF2-40B4-BE49-F238E27FC236}">
                <a16:creationId xmlns:a16="http://schemas.microsoft.com/office/drawing/2014/main" id="{7BBB9276-1A2E-4649-861F-81BE47B03C68}"/>
              </a:ext>
            </a:extLst>
          </p:cNvPr>
          <p:cNvSpPr>
            <a:spLocks noGrp="1"/>
          </p:cNvSpPr>
          <p:nvPr>
            <p:ph type="body" sz="quarter" idx="22"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154714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ographi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3267307"/>
            <a:ext cx="2996951" cy="2890445"/>
          </a:xfrm>
        </p:spPr>
        <p:txBody>
          <a:bodyPr/>
          <a:lstStyle>
            <a:lvl1pPr marL="0" indent="0">
              <a:buNone/>
              <a:defRPr b="1">
                <a:solidFill>
                  <a:schemeClr val="accent1"/>
                </a:solidFill>
              </a:defRPr>
            </a:lvl1pPr>
            <a:lvl2pPr marL="0" indent="0">
              <a:buNone/>
              <a:defRPr/>
            </a:lvl2pPr>
            <a:lvl3pPr marL="177800" indent="-177800">
              <a:defRPr/>
            </a:lvl3pPr>
            <a:lvl4pPr marL="355600" indent="-177800">
              <a:defRPr/>
            </a:lvl4pPr>
            <a:lvl5pPr marL="533400" indent="-1778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9825567" cy="519683"/>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9" name="Picture Placeholder 8">
            <a:extLst>
              <a:ext uri="{FF2B5EF4-FFF2-40B4-BE49-F238E27FC236}">
                <a16:creationId xmlns:a16="http://schemas.microsoft.com/office/drawing/2014/main" id="{8CEE55AB-3D0D-445B-8365-5489C9A65317}"/>
              </a:ext>
            </a:extLst>
          </p:cNvPr>
          <p:cNvSpPr>
            <a:spLocks noGrp="1"/>
          </p:cNvSpPr>
          <p:nvPr>
            <p:ph type="pic" sz="quarter" idx="14"/>
          </p:nvPr>
        </p:nvSpPr>
        <p:spPr>
          <a:xfrm>
            <a:off x="370800" y="1360449"/>
            <a:ext cx="1627321" cy="1639926"/>
          </a:xfrm>
          <a:solidFill>
            <a:schemeClr val="bg1">
              <a:lumMod val="95000"/>
            </a:schemeClr>
          </a:solidFill>
        </p:spPr>
        <p:txBody>
          <a:bodyPr/>
          <a:lstStyle/>
          <a:p>
            <a:r>
              <a:rPr lang="en-US"/>
              <a:t>Click icon to add picture</a:t>
            </a:r>
            <a:endParaRPr lang="en-GB"/>
          </a:p>
        </p:txBody>
      </p:sp>
      <p:sp>
        <p:nvSpPr>
          <p:cNvPr id="12" name="Content Placeholder 2">
            <a:extLst>
              <a:ext uri="{FF2B5EF4-FFF2-40B4-BE49-F238E27FC236}">
                <a16:creationId xmlns:a16="http://schemas.microsoft.com/office/drawing/2014/main" id="{207849D5-79D3-4EE6-9CA0-4241550FC191}"/>
              </a:ext>
            </a:extLst>
          </p:cNvPr>
          <p:cNvSpPr>
            <a:spLocks noGrp="1"/>
          </p:cNvSpPr>
          <p:nvPr>
            <p:ph idx="15"/>
          </p:nvPr>
        </p:nvSpPr>
        <p:spPr>
          <a:xfrm>
            <a:off x="3792321" y="3267307"/>
            <a:ext cx="2996951" cy="2890445"/>
          </a:xfrm>
        </p:spPr>
        <p:txBody>
          <a:bodyPr/>
          <a:lstStyle>
            <a:lvl1pPr marL="0" indent="0">
              <a:buNone/>
              <a:defRPr b="1">
                <a:solidFill>
                  <a:schemeClr val="accent1"/>
                </a:solidFill>
              </a:defRPr>
            </a:lvl1pPr>
            <a:lvl2pPr marL="0" indent="0">
              <a:buNone/>
              <a:defRPr/>
            </a:lvl2pPr>
            <a:lvl3pPr marL="177800" indent="-177800">
              <a:defRPr/>
            </a:lvl3pPr>
            <a:lvl4pPr marL="355600" indent="-177800">
              <a:defRPr/>
            </a:lvl4pPr>
            <a:lvl5pPr marL="533400" indent="-1778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3" name="Picture Placeholder 8">
            <a:extLst>
              <a:ext uri="{FF2B5EF4-FFF2-40B4-BE49-F238E27FC236}">
                <a16:creationId xmlns:a16="http://schemas.microsoft.com/office/drawing/2014/main" id="{E6AD999B-A486-4172-90F7-88E112CCE378}"/>
              </a:ext>
            </a:extLst>
          </p:cNvPr>
          <p:cNvSpPr>
            <a:spLocks noGrp="1"/>
          </p:cNvSpPr>
          <p:nvPr>
            <p:ph type="pic" sz="quarter" idx="16"/>
          </p:nvPr>
        </p:nvSpPr>
        <p:spPr>
          <a:xfrm>
            <a:off x="3792321" y="1360449"/>
            <a:ext cx="1627321" cy="1639926"/>
          </a:xfrm>
          <a:solidFill>
            <a:schemeClr val="bg1">
              <a:lumMod val="95000"/>
            </a:schemeClr>
          </a:solidFill>
        </p:spPr>
        <p:txBody>
          <a:bodyPr/>
          <a:lstStyle/>
          <a:p>
            <a:r>
              <a:rPr lang="en-US"/>
              <a:t>Click icon to add picture</a:t>
            </a:r>
            <a:endParaRPr lang="en-GB"/>
          </a:p>
        </p:txBody>
      </p:sp>
      <p:sp>
        <p:nvSpPr>
          <p:cNvPr id="14" name="Content Placeholder 2">
            <a:extLst>
              <a:ext uri="{FF2B5EF4-FFF2-40B4-BE49-F238E27FC236}">
                <a16:creationId xmlns:a16="http://schemas.microsoft.com/office/drawing/2014/main" id="{A6F94C16-7F67-4F23-BB7A-CA4785BA2D0B}"/>
              </a:ext>
            </a:extLst>
          </p:cNvPr>
          <p:cNvSpPr>
            <a:spLocks noGrp="1"/>
          </p:cNvSpPr>
          <p:nvPr>
            <p:ph idx="17"/>
          </p:nvPr>
        </p:nvSpPr>
        <p:spPr>
          <a:xfrm>
            <a:off x="7213843" y="3267307"/>
            <a:ext cx="2996951" cy="2890445"/>
          </a:xfrm>
        </p:spPr>
        <p:txBody>
          <a:bodyPr/>
          <a:lstStyle>
            <a:lvl1pPr marL="0" indent="0">
              <a:buNone/>
              <a:defRPr b="1">
                <a:solidFill>
                  <a:schemeClr val="accent1"/>
                </a:solidFill>
              </a:defRPr>
            </a:lvl1pPr>
            <a:lvl2pPr marL="0" indent="0">
              <a:buNone/>
              <a:defRPr/>
            </a:lvl2pPr>
            <a:lvl3pPr marL="177800" indent="-177800">
              <a:defRPr/>
            </a:lvl3pPr>
            <a:lvl4pPr marL="355600" indent="-177800">
              <a:defRPr/>
            </a:lvl4pPr>
            <a:lvl5pPr marL="533400" indent="-1778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Picture Placeholder 8">
            <a:extLst>
              <a:ext uri="{FF2B5EF4-FFF2-40B4-BE49-F238E27FC236}">
                <a16:creationId xmlns:a16="http://schemas.microsoft.com/office/drawing/2014/main" id="{D28E3530-2285-4244-9897-3E0F44A19346}"/>
              </a:ext>
            </a:extLst>
          </p:cNvPr>
          <p:cNvSpPr>
            <a:spLocks noGrp="1"/>
          </p:cNvSpPr>
          <p:nvPr>
            <p:ph type="pic" sz="quarter" idx="18"/>
          </p:nvPr>
        </p:nvSpPr>
        <p:spPr>
          <a:xfrm>
            <a:off x="7213843" y="1360449"/>
            <a:ext cx="1627321" cy="1639926"/>
          </a:xfrm>
          <a:solidFill>
            <a:schemeClr val="bg1">
              <a:lumMod val="95000"/>
            </a:schemeClr>
          </a:solidFill>
        </p:spPr>
        <p:txBody>
          <a:bodyPr/>
          <a:lstStyle/>
          <a:p>
            <a:r>
              <a:rPr lang="en-US"/>
              <a:t>Click icon to add picture</a:t>
            </a:r>
            <a:endParaRPr lang="en-GB" dirty="0"/>
          </a:p>
        </p:txBody>
      </p:sp>
      <p:sp>
        <p:nvSpPr>
          <p:cNvPr id="16" name="Text Placeholder 7">
            <a:extLst>
              <a:ext uri="{FF2B5EF4-FFF2-40B4-BE49-F238E27FC236}">
                <a16:creationId xmlns:a16="http://schemas.microsoft.com/office/drawing/2014/main" id="{D0496A67-79BE-43CC-AE0C-FD1C5BF33E1A}"/>
              </a:ext>
            </a:extLst>
          </p:cNvPr>
          <p:cNvSpPr>
            <a:spLocks noGrp="1"/>
          </p:cNvSpPr>
          <p:nvPr>
            <p:ph type="body" sz="quarter" idx="19"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974547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6 x Illustra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5348374"/>
            <a:ext cx="3378812" cy="809375"/>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9825567" cy="519683"/>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9" name="Picture Placeholder 8">
            <a:extLst>
              <a:ext uri="{FF2B5EF4-FFF2-40B4-BE49-F238E27FC236}">
                <a16:creationId xmlns:a16="http://schemas.microsoft.com/office/drawing/2014/main" id="{8CEE55AB-3D0D-445B-8365-5489C9A65317}"/>
              </a:ext>
            </a:extLst>
          </p:cNvPr>
          <p:cNvSpPr>
            <a:spLocks noGrp="1"/>
          </p:cNvSpPr>
          <p:nvPr>
            <p:ph type="pic" sz="quarter" idx="14"/>
          </p:nvPr>
        </p:nvSpPr>
        <p:spPr>
          <a:xfrm>
            <a:off x="370800" y="3873256"/>
            <a:ext cx="3378812" cy="1380227"/>
          </a:xfrm>
          <a:noFill/>
        </p:spPr>
        <p:txBody>
          <a:bodyPr>
            <a:normAutofit/>
          </a:bodyPr>
          <a:lstStyle>
            <a:lvl1pPr>
              <a:defRPr sz="1400"/>
            </a:lvl1pPr>
          </a:lstStyle>
          <a:p>
            <a:r>
              <a:rPr lang="en-US"/>
              <a:t>Click icon to add picture</a:t>
            </a:r>
            <a:endParaRPr lang="en-GB"/>
          </a:p>
        </p:txBody>
      </p:sp>
      <p:sp>
        <p:nvSpPr>
          <p:cNvPr id="16" name="Text Placeholder 7">
            <a:extLst>
              <a:ext uri="{FF2B5EF4-FFF2-40B4-BE49-F238E27FC236}">
                <a16:creationId xmlns:a16="http://schemas.microsoft.com/office/drawing/2014/main" id="{D0496A67-79BE-43CC-AE0C-FD1C5BF33E1A}"/>
              </a:ext>
            </a:extLst>
          </p:cNvPr>
          <p:cNvSpPr>
            <a:spLocks noGrp="1"/>
          </p:cNvSpPr>
          <p:nvPr>
            <p:ph type="body" sz="quarter" idx="19"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
        <p:nvSpPr>
          <p:cNvPr id="17" name="Content Placeholder 2">
            <a:extLst>
              <a:ext uri="{FF2B5EF4-FFF2-40B4-BE49-F238E27FC236}">
                <a16:creationId xmlns:a16="http://schemas.microsoft.com/office/drawing/2014/main" id="{F7D348DD-FFD7-4979-A675-DFB544CD5D62}"/>
              </a:ext>
            </a:extLst>
          </p:cNvPr>
          <p:cNvSpPr>
            <a:spLocks noGrp="1"/>
          </p:cNvSpPr>
          <p:nvPr>
            <p:ph idx="20"/>
          </p:nvPr>
        </p:nvSpPr>
        <p:spPr>
          <a:xfrm>
            <a:off x="4405993" y="5348374"/>
            <a:ext cx="3378812" cy="809375"/>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18" name="Picture Placeholder 8">
            <a:extLst>
              <a:ext uri="{FF2B5EF4-FFF2-40B4-BE49-F238E27FC236}">
                <a16:creationId xmlns:a16="http://schemas.microsoft.com/office/drawing/2014/main" id="{610D4012-9A95-4B9C-B5F8-BF3993F402ED}"/>
              </a:ext>
            </a:extLst>
          </p:cNvPr>
          <p:cNvSpPr>
            <a:spLocks noGrp="1"/>
          </p:cNvSpPr>
          <p:nvPr>
            <p:ph type="pic" sz="quarter" idx="21"/>
          </p:nvPr>
        </p:nvSpPr>
        <p:spPr>
          <a:xfrm>
            <a:off x="4405993" y="3873256"/>
            <a:ext cx="3378812" cy="1380227"/>
          </a:xfrm>
          <a:noFill/>
        </p:spPr>
        <p:txBody>
          <a:bodyPr>
            <a:normAutofit/>
          </a:bodyPr>
          <a:lstStyle>
            <a:lvl1pPr>
              <a:defRPr sz="1400"/>
            </a:lvl1pPr>
          </a:lstStyle>
          <a:p>
            <a:r>
              <a:rPr lang="en-US"/>
              <a:t>Click icon to add picture</a:t>
            </a:r>
            <a:endParaRPr lang="en-GB"/>
          </a:p>
        </p:txBody>
      </p:sp>
      <p:sp>
        <p:nvSpPr>
          <p:cNvPr id="19" name="Content Placeholder 2">
            <a:extLst>
              <a:ext uri="{FF2B5EF4-FFF2-40B4-BE49-F238E27FC236}">
                <a16:creationId xmlns:a16="http://schemas.microsoft.com/office/drawing/2014/main" id="{4EEE1A84-D16F-459A-B383-5DB61EAD6BB5}"/>
              </a:ext>
            </a:extLst>
          </p:cNvPr>
          <p:cNvSpPr>
            <a:spLocks noGrp="1"/>
          </p:cNvSpPr>
          <p:nvPr>
            <p:ph idx="22"/>
          </p:nvPr>
        </p:nvSpPr>
        <p:spPr>
          <a:xfrm>
            <a:off x="8441187" y="5348374"/>
            <a:ext cx="3378812" cy="809375"/>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20" name="Picture Placeholder 8">
            <a:extLst>
              <a:ext uri="{FF2B5EF4-FFF2-40B4-BE49-F238E27FC236}">
                <a16:creationId xmlns:a16="http://schemas.microsoft.com/office/drawing/2014/main" id="{F1D03E26-068E-4410-AFAC-7E64EE285442}"/>
              </a:ext>
            </a:extLst>
          </p:cNvPr>
          <p:cNvSpPr>
            <a:spLocks noGrp="1"/>
          </p:cNvSpPr>
          <p:nvPr>
            <p:ph type="pic" sz="quarter" idx="23"/>
          </p:nvPr>
        </p:nvSpPr>
        <p:spPr>
          <a:xfrm>
            <a:off x="8441187" y="3873256"/>
            <a:ext cx="3378812" cy="1380227"/>
          </a:xfrm>
          <a:noFill/>
        </p:spPr>
        <p:txBody>
          <a:bodyPr>
            <a:normAutofit/>
          </a:bodyPr>
          <a:lstStyle>
            <a:lvl1pPr>
              <a:defRPr sz="1400"/>
            </a:lvl1pPr>
          </a:lstStyle>
          <a:p>
            <a:r>
              <a:rPr lang="en-US"/>
              <a:t>Click icon to add picture</a:t>
            </a:r>
            <a:endParaRPr lang="en-GB"/>
          </a:p>
        </p:txBody>
      </p:sp>
      <p:sp>
        <p:nvSpPr>
          <p:cNvPr id="21" name="Content Placeholder 2">
            <a:extLst>
              <a:ext uri="{FF2B5EF4-FFF2-40B4-BE49-F238E27FC236}">
                <a16:creationId xmlns:a16="http://schemas.microsoft.com/office/drawing/2014/main" id="{82211333-D688-498C-884E-26FA80A97A28}"/>
              </a:ext>
            </a:extLst>
          </p:cNvPr>
          <p:cNvSpPr>
            <a:spLocks noGrp="1"/>
          </p:cNvSpPr>
          <p:nvPr>
            <p:ph idx="24"/>
          </p:nvPr>
        </p:nvSpPr>
        <p:spPr>
          <a:xfrm>
            <a:off x="370800" y="2794466"/>
            <a:ext cx="3378812" cy="809375"/>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22" name="Picture Placeholder 8">
            <a:extLst>
              <a:ext uri="{FF2B5EF4-FFF2-40B4-BE49-F238E27FC236}">
                <a16:creationId xmlns:a16="http://schemas.microsoft.com/office/drawing/2014/main" id="{F9E7C758-6EB3-40CC-8D10-83F762120B1B}"/>
              </a:ext>
            </a:extLst>
          </p:cNvPr>
          <p:cNvSpPr>
            <a:spLocks noGrp="1"/>
          </p:cNvSpPr>
          <p:nvPr>
            <p:ph type="pic" sz="quarter" idx="25"/>
          </p:nvPr>
        </p:nvSpPr>
        <p:spPr>
          <a:xfrm>
            <a:off x="370800" y="1319348"/>
            <a:ext cx="3378812" cy="1380227"/>
          </a:xfrm>
          <a:noFill/>
        </p:spPr>
        <p:txBody>
          <a:bodyPr>
            <a:normAutofit/>
          </a:bodyPr>
          <a:lstStyle>
            <a:lvl1pPr>
              <a:defRPr sz="1400"/>
            </a:lvl1pPr>
          </a:lstStyle>
          <a:p>
            <a:r>
              <a:rPr lang="en-US"/>
              <a:t>Click icon to add picture</a:t>
            </a:r>
            <a:endParaRPr lang="en-GB"/>
          </a:p>
        </p:txBody>
      </p:sp>
      <p:sp>
        <p:nvSpPr>
          <p:cNvPr id="23" name="Content Placeholder 2">
            <a:extLst>
              <a:ext uri="{FF2B5EF4-FFF2-40B4-BE49-F238E27FC236}">
                <a16:creationId xmlns:a16="http://schemas.microsoft.com/office/drawing/2014/main" id="{C83873AF-C37E-461F-A9F1-957D3332211B}"/>
              </a:ext>
            </a:extLst>
          </p:cNvPr>
          <p:cNvSpPr>
            <a:spLocks noGrp="1"/>
          </p:cNvSpPr>
          <p:nvPr>
            <p:ph idx="26"/>
          </p:nvPr>
        </p:nvSpPr>
        <p:spPr>
          <a:xfrm>
            <a:off x="4405993" y="2794466"/>
            <a:ext cx="3378812" cy="809375"/>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24" name="Picture Placeholder 8">
            <a:extLst>
              <a:ext uri="{FF2B5EF4-FFF2-40B4-BE49-F238E27FC236}">
                <a16:creationId xmlns:a16="http://schemas.microsoft.com/office/drawing/2014/main" id="{6DFFC048-5A37-45F6-917E-7937D5853BC7}"/>
              </a:ext>
            </a:extLst>
          </p:cNvPr>
          <p:cNvSpPr>
            <a:spLocks noGrp="1"/>
          </p:cNvSpPr>
          <p:nvPr>
            <p:ph type="pic" sz="quarter" idx="27"/>
          </p:nvPr>
        </p:nvSpPr>
        <p:spPr>
          <a:xfrm>
            <a:off x="4405993" y="1319348"/>
            <a:ext cx="3378812" cy="1380227"/>
          </a:xfrm>
          <a:noFill/>
        </p:spPr>
        <p:txBody>
          <a:bodyPr>
            <a:normAutofit/>
          </a:bodyPr>
          <a:lstStyle>
            <a:lvl1pPr>
              <a:defRPr sz="1400"/>
            </a:lvl1pPr>
          </a:lstStyle>
          <a:p>
            <a:r>
              <a:rPr lang="en-US"/>
              <a:t>Click icon to add picture</a:t>
            </a:r>
            <a:endParaRPr lang="en-GB"/>
          </a:p>
        </p:txBody>
      </p:sp>
      <p:sp>
        <p:nvSpPr>
          <p:cNvPr id="25" name="Content Placeholder 2">
            <a:extLst>
              <a:ext uri="{FF2B5EF4-FFF2-40B4-BE49-F238E27FC236}">
                <a16:creationId xmlns:a16="http://schemas.microsoft.com/office/drawing/2014/main" id="{8A7730BE-1513-4931-928D-109CD2BF547A}"/>
              </a:ext>
            </a:extLst>
          </p:cNvPr>
          <p:cNvSpPr>
            <a:spLocks noGrp="1"/>
          </p:cNvSpPr>
          <p:nvPr>
            <p:ph idx="28"/>
          </p:nvPr>
        </p:nvSpPr>
        <p:spPr>
          <a:xfrm>
            <a:off x="8441187" y="2794466"/>
            <a:ext cx="3378812" cy="809375"/>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26" name="Picture Placeholder 8">
            <a:extLst>
              <a:ext uri="{FF2B5EF4-FFF2-40B4-BE49-F238E27FC236}">
                <a16:creationId xmlns:a16="http://schemas.microsoft.com/office/drawing/2014/main" id="{965DC804-1708-41E4-9B8C-ECA0E6E086DC}"/>
              </a:ext>
            </a:extLst>
          </p:cNvPr>
          <p:cNvSpPr>
            <a:spLocks noGrp="1"/>
          </p:cNvSpPr>
          <p:nvPr>
            <p:ph type="pic" sz="quarter" idx="29"/>
          </p:nvPr>
        </p:nvSpPr>
        <p:spPr>
          <a:xfrm>
            <a:off x="8441187" y="1319348"/>
            <a:ext cx="3378812" cy="1380227"/>
          </a:xfrm>
          <a:noFill/>
        </p:spPr>
        <p:txBody>
          <a:bodyPr>
            <a:normAutofit/>
          </a:bodyPr>
          <a:lstStyle>
            <a:lvl1pPr>
              <a:defRPr sz="1400"/>
            </a:lvl1pPr>
          </a:lstStyle>
          <a:p>
            <a:r>
              <a:rPr lang="en-US"/>
              <a:t>Click icon to add picture</a:t>
            </a:r>
            <a:endParaRPr lang="en-GB"/>
          </a:p>
        </p:txBody>
      </p:sp>
    </p:spTree>
    <p:extLst>
      <p:ext uri="{BB962C8B-B14F-4D97-AF65-F5344CB8AC3E}">
        <p14:creationId xmlns:p14="http://schemas.microsoft.com/office/powerpoint/2010/main" val="3061681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6 x Imag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5479000"/>
            <a:ext cx="3378812" cy="636794"/>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9825567" cy="519683"/>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9" name="Picture Placeholder 8">
            <a:extLst>
              <a:ext uri="{FF2B5EF4-FFF2-40B4-BE49-F238E27FC236}">
                <a16:creationId xmlns:a16="http://schemas.microsoft.com/office/drawing/2014/main" id="{8CEE55AB-3D0D-445B-8365-5489C9A65317}"/>
              </a:ext>
            </a:extLst>
          </p:cNvPr>
          <p:cNvSpPr>
            <a:spLocks noGrp="1"/>
          </p:cNvSpPr>
          <p:nvPr>
            <p:ph type="pic" sz="quarter" idx="14"/>
          </p:nvPr>
        </p:nvSpPr>
        <p:spPr>
          <a:xfrm>
            <a:off x="370800" y="3907697"/>
            <a:ext cx="3378812" cy="1476411"/>
          </a:xfrm>
          <a:noFill/>
        </p:spPr>
        <p:txBody>
          <a:bodyPr>
            <a:normAutofit/>
          </a:bodyPr>
          <a:lstStyle>
            <a:lvl1pPr>
              <a:defRPr sz="1400"/>
            </a:lvl1pPr>
          </a:lstStyle>
          <a:p>
            <a:r>
              <a:rPr lang="en-US"/>
              <a:t>Click icon to add picture</a:t>
            </a:r>
            <a:endParaRPr lang="en-GB"/>
          </a:p>
        </p:txBody>
      </p:sp>
      <p:sp>
        <p:nvSpPr>
          <p:cNvPr id="16" name="Text Placeholder 7">
            <a:extLst>
              <a:ext uri="{FF2B5EF4-FFF2-40B4-BE49-F238E27FC236}">
                <a16:creationId xmlns:a16="http://schemas.microsoft.com/office/drawing/2014/main" id="{D0496A67-79BE-43CC-AE0C-FD1C5BF33E1A}"/>
              </a:ext>
            </a:extLst>
          </p:cNvPr>
          <p:cNvSpPr>
            <a:spLocks noGrp="1"/>
          </p:cNvSpPr>
          <p:nvPr>
            <p:ph type="body" sz="quarter" idx="19"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
        <p:nvSpPr>
          <p:cNvPr id="17" name="Content Placeholder 2">
            <a:extLst>
              <a:ext uri="{FF2B5EF4-FFF2-40B4-BE49-F238E27FC236}">
                <a16:creationId xmlns:a16="http://schemas.microsoft.com/office/drawing/2014/main" id="{F7D348DD-FFD7-4979-A675-DFB544CD5D62}"/>
              </a:ext>
            </a:extLst>
          </p:cNvPr>
          <p:cNvSpPr>
            <a:spLocks noGrp="1"/>
          </p:cNvSpPr>
          <p:nvPr>
            <p:ph idx="20"/>
          </p:nvPr>
        </p:nvSpPr>
        <p:spPr>
          <a:xfrm>
            <a:off x="4405993" y="5479000"/>
            <a:ext cx="3378812" cy="636794"/>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18" name="Picture Placeholder 8">
            <a:extLst>
              <a:ext uri="{FF2B5EF4-FFF2-40B4-BE49-F238E27FC236}">
                <a16:creationId xmlns:a16="http://schemas.microsoft.com/office/drawing/2014/main" id="{610D4012-9A95-4B9C-B5F8-BF3993F402ED}"/>
              </a:ext>
            </a:extLst>
          </p:cNvPr>
          <p:cNvSpPr>
            <a:spLocks noGrp="1"/>
          </p:cNvSpPr>
          <p:nvPr>
            <p:ph type="pic" sz="quarter" idx="21"/>
          </p:nvPr>
        </p:nvSpPr>
        <p:spPr>
          <a:xfrm>
            <a:off x="4405993" y="3907697"/>
            <a:ext cx="3378812" cy="1476411"/>
          </a:xfrm>
          <a:noFill/>
        </p:spPr>
        <p:txBody>
          <a:bodyPr>
            <a:normAutofit/>
          </a:bodyPr>
          <a:lstStyle>
            <a:lvl1pPr>
              <a:defRPr sz="1400"/>
            </a:lvl1pPr>
          </a:lstStyle>
          <a:p>
            <a:r>
              <a:rPr lang="en-US"/>
              <a:t>Click icon to add picture</a:t>
            </a:r>
            <a:endParaRPr lang="en-GB"/>
          </a:p>
        </p:txBody>
      </p:sp>
      <p:sp>
        <p:nvSpPr>
          <p:cNvPr id="19" name="Content Placeholder 2">
            <a:extLst>
              <a:ext uri="{FF2B5EF4-FFF2-40B4-BE49-F238E27FC236}">
                <a16:creationId xmlns:a16="http://schemas.microsoft.com/office/drawing/2014/main" id="{4EEE1A84-D16F-459A-B383-5DB61EAD6BB5}"/>
              </a:ext>
            </a:extLst>
          </p:cNvPr>
          <p:cNvSpPr>
            <a:spLocks noGrp="1"/>
          </p:cNvSpPr>
          <p:nvPr>
            <p:ph idx="22"/>
          </p:nvPr>
        </p:nvSpPr>
        <p:spPr>
          <a:xfrm>
            <a:off x="8441187" y="5479000"/>
            <a:ext cx="3378812" cy="636794"/>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20" name="Picture Placeholder 8">
            <a:extLst>
              <a:ext uri="{FF2B5EF4-FFF2-40B4-BE49-F238E27FC236}">
                <a16:creationId xmlns:a16="http://schemas.microsoft.com/office/drawing/2014/main" id="{F1D03E26-068E-4410-AFAC-7E64EE285442}"/>
              </a:ext>
            </a:extLst>
          </p:cNvPr>
          <p:cNvSpPr>
            <a:spLocks noGrp="1"/>
          </p:cNvSpPr>
          <p:nvPr>
            <p:ph type="pic" sz="quarter" idx="23"/>
          </p:nvPr>
        </p:nvSpPr>
        <p:spPr>
          <a:xfrm>
            <a:off x="8441187" y="3907697"/>
            <a:ext cx="3378812" cy="1476411"/>
          </a:xfrm>
          <a:noFill/>
        </p:spPr>
        <p:txBody>
          <a:bodyPr>
            <a:normAutofit/>
          </a:bodyPr>
          <a:lstStyle>
            <a:lvl1pPr>
              <a:defRPr sz="1400"/>
            </a:lvl1pPr>
          </a:lstStyle>
          <a:p>
            <a:r>
              <a:rPr lang="en-US"/>
              <a:t>Click icon to add picture</a:t>
            </a:r>
            <a:endParaRPr lang="en-GB"/>
          </a:p>
        </p:txBody>
      </p:sp>
      <p:sp>
        <p:nvSpPr>
          <p:cNvPr id="21" name="Content Placeholder 2">
            <a:extLst>
              <a:ext uri="{FF2B5EF4-FFF2-40B4-BE49-F238E27FC236}">
                <a16:creationId xmlns:a16="http://schemas.microsoft.com/office/drawing/2014/main" id="{82211333-D688-498C-884E-26FA80A97A28}"/>
              </a:ext>
            </a:extLst>
          </p:cNvPr>
          <p:cNvSpPr>
            <a:spLocks noGrp="1"/>
          </p:cNvSpPr>
          <p:nvPr>
            <p:ph idx="24"/>
          </p:nvPr>
        </p:nvSpPr>
        <p:spPr>
          <a:xfrm>
            <a:off x="370800" y="3126971"/>
            <a:ext cx="3378812" cy="636794"/>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22" name="Picture Placeholder 8">
            <a:extLst>
              <a:ext uri="{FF2B5EF4-FFF2-40B4-BE49-F238E27FC236}">
                <a16:creationId xmlns:a16="http://schemas.microsoft.com/office/drawing/2014/main" id="{F9E7C758-6EB3-40CC-8D10-83F762120B1B}"/>
              </a:ext>
            </a:extLst>
          </p:cNvPr>
          <p:cNvSpPr>
            <a:spLocks noGrp="1"/>
          </p:cNvSpPr>
          <p:nvPr>
            <p:ph type="pic" sz="quarter" idx="25"/>
          </p:nvPr>
        </p:nvSpPr>
        <p:spPr>
          <a:xfrm>
            <a:off x="370800" y="1555668"/>
            <a:ext cx="3378812" cy="1476411"/>
          </a:xfrm>
          <a:noFill/>
        </p:spPr>
        <p:txBody>
          <a:bodyPr>
            <a:normAutofit/>
          </a:bodyPr>
          <a:lstStyle>
            <a:lvl1pPr>
              <a:defRPr sz="1400"/>
            </a:lvl1pPr>
          </a:lstStyle>
          <a:p>
            <a:r>
              <a:rPr lang="en-US"/>
              <a:t>Click icon to add picture</a:t>
            </a:r>
            <a:endParaRPr lang="en-GB"/>
          </a:p>
        </p:txBody>
      </p:sp>
      <p:sp>
        <p:nvSpPr>
          <p:cNvPr id="23" name="Content Placeholder 2">
            <a:extLst>
              <a:ext uri="{FF2B5EF4-FFF2-40B4-BE49-F238E27FC236}">
                <a16:creationId xmlns:a16="http://schemas.microsoft.com/office/drawing/2014/main" id="{C83873AF-C37E-461F-A9F1-957D3332211B}"/>
              </a:ext>
            </a:extLst>
          </p:cNvPr>
          <p:cNvSpPr>
            <a:spLocks noGrp="1"/>
          </p:cNvSpPr>
          <p:nvPr>
            <p:ph idx="26"/>
          </p:nvPr>
        </p:nvSpPr>
        <p:spPr>
          <a:xfrm>
            <a:off x="4405993" y="3126971"/>
            <a:ext cx="3378812" cy="636794"/>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24" name="Picture Placeholder 8">
            <a:extLst>
              <a:ext uri="{FF2B5EF4-FFF2-40B4-BE49-F238E27FC236}">
                <a16:creationId xmlns:a16="http://schemas.microsoft.com/office/drawing/2014/main" id="{6DFFC048-5A37-45F6-917E-7937D5853BC7}"/>
              </a:ext>
            </a:extLst>
          </p:cNvPr>
          <p:cNvSpPr>
            <a:spLocks noGrp="1"/>
          </p:cNvSpPr>
          <p:nvPr>
            <p:ph type="pic" sz="quarter" idx="27"/>
          </p:nvPr>
        </p:nvSpPr>
        <p:spPr>
          <a:xfrm>
            <a:off x="4405993" y="1555668"/>
            <a:ext cx="3378812" cy="1476411"/>
          </a:xfrm>
          <a:noFill/>
        </p:spPr>
        <p:txBody>
          <a:bodyPr>
            <a:normAutofit/>
          </a:bodyPr>
          <a:lstStyle>
            <a:lvl1pPr>
              <a:defRPr sz="1400"/>
            </a:lvl1pPr>
          </a:lstStyle>
          <a:p>
            <a:r>
              <a:rPr lang="en-US"/>
              <a:t>Click icon to add picture</a:t>
            </a:r>
            <a:endParaRPr lang="en-GB"/>
          </a:p>
        </p:txBody>
      </p:sp>
      <p:sp>
        <p:nvSpPr>
          <p:cNvPr id="25" name="Content Placeholder 2">
            <a:extLst>
              <a:ext uri="{FF2B5EF4-FFF2-40B4-BE49-F238E27FC236}">
                <a16:creationId xmlns:a16="http://schemas.microsoft.com/office/drawing/2014/main" id="{8A7730BE-1513-4931-928D-109CD2BF547A}"/>
              </a:ext>
            </a:extLst>
          </p:cNvPr>
          <p:cNvSpPr>
            <a:spLocks noGrp="1"/>
          </p:cNvSpPr>
          <p:nvPr>
            <p:ph idx="28"/>
          </p:nvPr>
        </p:nvSpPr>
        <p:spPr>
          <a:xfrm>
            <a:off x="8441187" y="3126971"/>
            <a:ext cx="3378812" cy="636794"/>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26" name="Picture Placeholder 8">
            <a:extLst>
              <a:ext uri="{FF2B5EF4-FFF2-40B4-BE49-F238E27FC236}">
                <a16:creationId xmlns:a16="http://schemas.microsoft.com/office/drawing/2014/main" id="{965DC804-1708-41E4-9B8C-ECA0E6E086DC}"/>
              </a:ext>
            </a:extLst>
          </p:cNvPr>
          <p:cNvSpPr>
            <a:spLocks noGrp="1"/>
          </p:cNvSpPr>
          <p:nvPr>
            <p:ph type="pic" sz="quarter" idx="29"/>
          </p:nvPr>
        </p:nvSpPr>
        <p:spPr>
          <a:xfrm>
            <a:off x="8441187" y="1555668"/>
            <a:ext cx="3378812" cy="1476411"/>
          </a:xfrm>
          <a:noFill/>
        </p:spPr>
        <p:txBody>
          <a:bodyPr>
            <a:normAutofit/>
          </a:bodyPr>
          <a:lstStyle>
            <a:lvl1pPr>
              <a:defRPr sz="1400"/>
            </a:lvl1pPr>
          </a:lstStyle>
          <a:p>
            <a:r>
              <a:rPr lang="en-US"/>
              <a:t>Click icon to add picture</a:t>
            </a:r>
            <a:endParaRPr lang="en-GB"/>
          </a:p>
        </p:txBody>
      </p:sp>
    </p:spTree>
    <p:extLst>
      <p:ext uri="{BB962C8B-B14F-4D97-AF65-F5344CB8AC3E}">
        <p14:creationId xmlns:p14="http://schemas.microsoft.com/office/powerpoint/2010/main" val="7951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 x Box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p>
            <a:r>
              <a:rPr lang="en-US"/>
              <a:t>Click to edit Master title style</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6400" y="6314400"/>
            <a:ext cx="5469599"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9825567" cy="519683"/>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26" name="Text Placeholder 22">
            <a:extLst>
              <a:ext uri="{FF2B5EF4-FFF2-40B4-BE49-F238E27FC236}">
                <a16:creationId xmlns:a16="http://schemas.microsoft.com/office/drawing/2014/main" id="{EBBF3296-E8F0-4EAF-AB7C-60E006A2698E}"/>
              </a:ext>
            </a:extLst>
          </p:cNvPr>
          <p:cNvSpPr>
            <a:spLocks noGrp="1"/>
          </p:cNvSpPr>
          <p:nvPr>
            <p:ph type="body" sz="quarter" idx="21" hasCustomPrompt="1"/>
          </p:nvPr>
        </p:nvSpPr>
        <p:spPr>
          <a:xfrm>
            <a:off x="6095999" y="1484722"/>
            <a:ext cx="5664856" cy="2147888"/>
          </a:xfrm>
          <a:solidFill>
            <a:schemeClr val="bg1">
              <a:lumMod val="95000"/>
            </a:schemeClr>
          </a:solidFill>
        </p:spPr>
        <p:txBody>
          <a:bodyPr lIns="252000" tIns="180000" rIns="252000" bIns="36000"/>
          <a:lstStyle>
            <a:lvl1pPr marL="0" indent="0">
              <a:buNone/>
              <a:defRPr sz="3000" b="1">
                <a:solidFill>
                  <a:schemeClr val="accent1"/>
                </a:solidFill>
              </a:defRPr>
            </a:lvl1pPr>
            <a:lvl2pPr marL="0" indent="0">
              <a:buNone/>
              <a:defRPr sz="1400" b="1">
                <a:solidFill>
                  <a:schemeClr val="accent1"/>
                </a:solidFill>
              </a:defRPr>
            </a:lvl2pPr>
            <a:lvl3pPr marL="0" indent="0">
              <a:spcBef>
                <a:spcPts val="0"/>
              </a:spcBef>
              <a:buNone/>
              <a:defRPr sz="1400"/>
            </a:lvl3pPr>
            <a:lvl4pPr marL="180975" indent="-180975">
              <a:spcBef>
                <a:spcPts val="0"/>
              </a:spcBef>
              <a:defRPr sz="1400"/>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27" name="Text Placeholder 22">
            <a:extLst>
              <a:ext uri="{FF2B5EF4-FFF2-40B4-BE49-F238E27FC236}">
                <a16:creationId xmlns:a16="http://schemas.microsoft.com/office/drawing/2014/main" id="{B0645396-736E-4B9B-8DAC-C9A8674F5ACE}"/>
              </a:ext>
            </a:extLst>
          </p:cNvPr>
          <p:cNvSpPr>
            <a:spLocks noGrp="1"/>
          </p:cNvSpPr>
          <p:nvPr>
            <p:ph type="body" sz="quarter" idx="22" hasCustomPrompt="1"/>
          </p:nvPr>
        </p:nvSpPr>
        <p:spPr>
          <a:xfrm>
            <a:off x="6095999" y="3744300"/>
            <a:ext cx="5664856" cy="2147888"/>
          </a:xfrm>
          <a:solidFill>
            <a:schemeClr val="bg1">
              <a:lumMod val="95000"/>
            </a:schemeClr>
          </a:solidFill>
        </p:spPr>
        <p:txBody>
          <a:bodyPr lIns="252000" tIns="180000" rIns="252000" bIns="36000"/>
          <a:lstStyle>
            <a:lvl1pPr marL="0" indent="0">
              <a:buNone/>
              <a:defRPr sz="3000" b="1">
                <a:solidFill>
                  <a:schemeClr val="accent1"/>
                </a:solidFill>
              </a:defRPr>
            </a:lvl1pPr>
            <a:lvl2pPr marL="0" indent="0">
              <a:buNone/>
              <a:defRPr sz="1400" b="1">
                <a:solidFill>
                  <a:schemeClr val="accent1"/>
                </a:solidFill>
              </a:defRPr>
            </a:lvl2pPr>
            <a:lvl3pPr marL="0" indent="0">
              <a:spcBef>
                <a:spcPts val="0"/>
              </a:spcBef>
              <a:buNone/>
              <a:defRPr sz="1400"/>
            </a:lvl3pPr>
            <a:lvl4pPr marL="180975" indent="-180975">
              <a:spcBef>
                <a:spcPts val="0"/>
              </a:spcBef>
              <a:defRPr sz="1400"/>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30" name="Text Placeholder 22">
            <a:extLst>
              <a:ext uri="{FF2B5EF4-FFF2-40B4-BE49-F238E27FC236}">
                <a16:creationId xmlns:a16="http://schemas.microsoft.com/office/drawing/2014/main" id="{FE796B4E-06A9-41C5-9AB2-2C927A9ED616}"/>
              </a:ext>
            </a:extLst>
          </p:cNvPr>
          <p:cNvSpPr>
            <a:spLocks noGrp="1"/>
          </p:cNvSpPr>
          <p:nvPr>
            <p:ph type="body" sz="quarter" idx="23" hasCustomPrompt="1"/>
          </p:nvPr>
        </p:nvSpPr>
        <p:spPr>
          <a:xfrm>
            <a:off x="370800" y="1484722"/>
            <a:ext cx="5638114" cy="2147888"/>
          </a:xfrm>
          <a:solidFill>
            <a:schemeClr val="accent1"/>
          </a:solidFill>
        </p:spPr>
        <p:txBody>
          <a:bodyPr lIns="252000" tIns="180000" rIns="252000" bIns="36000"/>
          <a:lstStyle>
            <a:lvl1pPr marL="0" indent="0">
              <a:buNone/>
              <a:defRPr sz="3000" b="1">
                <a:solidFill>
                  <a:schemeClr val="bg1"/>
                </a:solidFill>
              </a:defRPr>
            </a:lvl1pPr>
            <a:lvl2pPr marL="0" indent="0">
              <a:buNone/>
              <a:defRPr sz="1400" b="1">
                <a:solidFill>
                  <a:schemeClr val="bg1"/>
                </a:solidFill>
              </a:defRPr>
            </a:lvl2pPr>
            <a:lvl3pPr marL="0" indent="0">
              <a:spcBef>
                <a:spcPts val="0"/>
              </a:spcBef>
              <a:buNone/>
              <a:defRPr sz="1400">
                <a:solidFill>
                  <a:schemeClr val="bg1"/>
                </a:solidFill>
              </a:defRPr>
            </a:lvl3pPr>
            <a:lvl4pPr marL="180975" indent="-180975">
              <a:spcBef>
                <a:spcPts val="0"/>
              </a:spcBef>
              <a:defRPr sz="1400">
                <a:solidFill>
                  <a:schemeClr val="bg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31" name="Text Placeholder 22">
            <a:extLst>
              <a:ext uri="{FF2B5EF4-FFF2-40B4-BE49-F238E27FC236}">
                <a16:creationId xmlns:a16="http://schemas.microsoft.com/office/drawing/2014/main" id="{B01C9263-3497-4824-B100-4469F77B1834}"/>
              </a:ext>
            </a:extLst>
          </p:cNvPr>
          <p:cNvSpPr>
            <a:spLocks noGrp="1"/>
          </p:cNvSpPr>
          <p:nvPr>
            <p:ph type="body" sz="quarter" idx="24" hasCustomPrompt="1"/>
          </p:nvPr>
        </p:nvSpPr>
        <p:spPr>
          <a:xfrm>
            <a:off x="370800" y="3744300"/>
            <a:ext cx="5638114" cy="2147888"/>
          </a:xfrm>
          <a:solidFill>
            <a:schemeClr val="bg1">
              <a:lumMod val="95000"/>
            </a:schemeClr>
          </a:solidFill>
        </p:spPr>
        <p:txBody>
          <a:bodyPr lIns="252000" tIns="180000" rIns="252000" bIns="36000"/>
          <a:lstStyle>
            <a:lvl1pPr marL="0" indent="0">
              <a:buNone/>
              <a:defRPr sz="3000" b="1">
                <a:solidFill>
                  <a:schemeClr val="accent1"/>
                </a:solidFill>
              </a:defRPr>
            </a:lvl1pPr>
            <a:lvl2pPr marL="0" indent="0">
              <a:buNone/>
              <a:defRPr sz="1400" b="1">
                <a:solidFill>
                  <a:schemeClr val="accent1"/>
                </a:solidFill>
              </a:defRPr>
            </a:lvl2pPr>
            <a:lvl3pPr marL="0" indent="0">
              <a:spcBef>
                <a:spcPts val="0"/>
              </a:spcBef>
              <a:buNone/>
              <a:defRPr sz="1400"/>
            </a:lvl3pPr>
            <a:lvl4pPr marL="180975" indent="-180975">
              <a:spcBef>
                <a:spcPts val="0"/>
              </a:spcBef>
              <a:defRPr sz="1400"/>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0" name="Text Placeholder 7">
            <a:extLst>
              <a:ext uri="{FF2B5EF4-FFF2-40B4-BE49-F238E27FC236}">
                <a16:creationId xmlns:a16="http://schemas.microsoft.com/office/drawing/2014/main" id="{E2570C10-FC51-4DE1-8E69-E9179E1314F0}"/>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145865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 x Statistic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p>
            <a:r>
              <a:rPr lang="en-US"/>
              <a:t>Click to edit Master title style</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9825567" cy="519683"/>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31" name="Text Placeholder 22">
            <a:extLst>
              <a:ext uri="{FF2B5EF4-FFF2-40B4-BE49-F238E27FC236}">
                <a16:creationId xmlns:a16="http://schemas.microsoft.com/office/drawing/2014/main" id="{B01C9263-3497-4824-B100-4469F77B1834}"/>
              </a:ext>
            </a:extLst>
          </p:cNvPr>
          <p:cNvSpPr>
            <a:spLocks noGrp="1"/>
          </p:cNvSpPr>
          <p:nvPr>
            <p:ph type="body" sz="quarter" idx="24" hasCustomPrompt="1"/>
          </p:nvPr>
        </p:nvSpPr>
        <p:spPr>
          <a:xfrm>
            <a:off x="370800" y="3803703"/>
            <a:ext cx="4297384" cy="2252040"/>
          </a:xfrm>
          <a:noFill/>
        </p:spPr>
        <p:txBody>
          <a:bodyPr lIns="0" tIns="0" rIns="0" bIns="0"/>
          <a:lstStyle>
            <a:lvl1pPr marL="0" indent="0">
              <a:spcBef>
                <a:spcPts val="0"/>
              </a:spcBef>
              <a:spcAft>
                <a:spcPts val="600"/>
              </a:spcAft>
              <a:buNone/>
              <a:defRPr sz="6500" b="1">
                <a:solidFill>
                  <a:schemeClr val="accent1"/>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2" name="Text Placeholder 22">
            <a:extLst>
              <a:ext uri="{FF2B5EF4-FFF2-40B4-BE49-F238E27FC236}">
                <a16:creationId xmlns:a16="http://schemas.microsoft.com/office/drawing/2014/main" id="{1C2B2B36-092A-4A2B-8611-FB062FD57838}"/>
              </a:ext>
            </a:extLst>
          </p:cNvPr>
          <p:cNvSpPr>
            <a:spLocks noGrp="1"/>
          </p:cNvSpPr>
          <p:nvPr>
            <p:ph type="body" sz="quarter" idx="25" hasCustomPrompt="1"/>
          </p:nvPr>
        </p:nvSpPr>
        <p:spPr>
          <a:xfrm>
            <a:off x="370800" y="1453636"/>
            <a:ext cx="4297384" cy="2252040"/>
          </a:xfrm>
          <a:noFill/>
        </p:spPr>
        <p:txBody>
          <a:bodyPr lIns="0" tIns="0" rIns="0" bIns="0"/>
          <a:lstStyle>
            <a:lvl1pPr marL="0" indent="0">
              <a:spcBef>
                <a:spcPts val="0"/>
              </a:spcBef>
              <a:spcAft>
                <a:spcPts val="600"/>
              </a:spcAft>
              <a:buNone/>
              <a:defRPr sz="6500" b="1">
                <a:solidFill>
                  <a:schemeClr val="tx2"/>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3" name="Text Placeholder 22">
            <a:extLst>
              <a:ext uri="{FF2B5EF4-FFF2-40B4-BE49-F238E27FC236}">
                <a16:creationId xmlns:a16="http://schemas.microsoft.com/office/drawing/2014/main" id="{1C8A298C-3E2F-40E1-907B-C021647CF5E3}"/>
              </a:ext>
            </a:extLst>
          </p:cNvPr>
          <p:cNvSpPr>
            <a:spLocks noGrp="1"/>
          </p:cNvSpPr>
          <p:nvPr>
            <p:ph type="body" sz="quarter" idx="26" hasCustomPrompt="1"/>
          </p:nvPr>
        </p:nvSpPr>
        <p:spPr>
          <a:xfrm>
            <a:off x="6095999" y="3803703"/>
            <a:ext cx="4297384" cy="2252040"/>
          </a:xfrm>
          <a:noFill/>
        </p:spPr>
        <p:txBody>
          <a:bodyPr lIns="0" tIns="0" rIns="0" bIns="0"/>
          <a:lstStyle>
            <a:lvl1pPr marL="0" indent="0">
              <a:spcBef>
                <a:spcPts val="0"/>
              </a:spcBef>
              <a:spcAft>
                <a:spcPts val="600"/>
              </a:spcAft>
              <a:buNone/>
              <a:defRPr sz="6500" b="1">
                <a:solidFill>
                  <a:schemeClr val="tx2"/>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4" name="Text Placeholder 22">
            <a:extLst>
              <a:ext uri="{FF2B5EF4-FFF2-40B4-BE49-F238E27FC236}">
                <a16:creationId xmlns:a16="http://schemas.microsoft.com/office/drawing/2014/main" id="{B50062BF-91AF-416C-9AC6-889BC13E0448}"/>
              </a:ext>
            </a:extLst>
          </p:cNvPr>
          <p:cNvSpPr>
            <a:spLocks noGrp="1"/>
          </p:cNvSpPr>
          <p:nvPr>
            <p:ph type="body" sz="quarter" idx="27" hasCustomPrompt="1"/>
          </p:nvPr>
        </p:nvSpPr>
        <p:spPr>
          <a:xfrm>
            <a:off x="6095999" y="1453636"/>
            <a:ext cx="4297384" cy="2252040"/>
          </a:xfrm>
          <a:noFill/>
        </p:spPr>
        <p:txBody>
          <a:bodyPr lIns="0" tIns="0" rIns="0" bIns="0"/>
          <a:lstStyle>
            <a:lvl1pPr marL="0" indent="0">
              <a:spcBef>
                <a:spcPts val="0"/>
              </a:spcBef>
              <a:spcAft>
                <a:spcPts val="600"/>
              </a:spcAft>
              <a:buNone/>
              <a:defRPr sz="6500" b="1">
                <a:solidFill>
                  <a:schemeClr val="accent1"/>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0" name="Text Placeholder 7">
            <a:extLst>
              <a:ext uri="{FF2B5EF4-FFF2-40B4-BE49-F238E27FC236}">
                <a16:creationId xmlns:a16="http://schemas.microsoft.com/office/drawing/2014/main" id="{16656831-463A-4444-B2A9-7BBC389FF436}"/>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4180900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v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476E4-117E-4947-A055-E4EB66A55868}"/>
              </a:ext>
            </a:extLst>
          </p:cNvPr>
          <p:cNvSpPr>
            <a:spLocks noGrp="1"/>
          </p:cNvSpPr>
          <p:nvPr>
            <p:ph type="ctrTitle"/>
          </p:nvPr>
        </p:nvSpPr>
        <p:spPr>
          <a:xfrm>
            <a:off x="5843709" y="1381125"/>
            <a:ext cx="4678757" cy="2102646"/>
          </a:xfrm>
        </p:spPr>
        <p:txBody>
          <a:bodyPr anchor="b">
            <a:normAutofit/>
          </a:bodyPr>
          <a:lstStyle>
            <a:lvl1pPr algn="l">
              <a:defRPr sz="4000"/>
            </a:lvl1pPr>
          </a:lstStyle>
          <a:p>
            <a:r>
              <a:rPr lang="en-US"/>
              <a:t>Click to edit Master title style</a:t>
            </a:r>
            <a:endParaRPr lang="en-GB" dirty="0"/>
          </a:p>
        </p:txBody>
      </p:sp>
      <p:sp>
        <p:nvSpPr>
          <p:cNvPr id="3" name="Subtitle 2">
            <a:extLst>
              <a:ext uri="{FF2B5EF4-FFF2-40B4-BE49-F238E27FC236}">
                <a16:creationId xmlns:a16="http://schemas.microsoft.com/office/drawing/2014/main" id="{02EE7F43-D07B-473A-93EA-D39AA3A0880D}"/>
              </a:ext>
            </a:extLst>
          </p:cNvPr>
          <p:cNvSpPr>
            <a:spLocks noGrp="1"/>
          </p:cNvSpPr>
          <p:nvPr>
            <p:ph type="subTitle" idx="1"/>
          </p:nvPr>
        </p:nvSpPr>
        <p:spPr>
          <a:xfrm>
            <a:off x="5843710" y="3609182"/>
            <a:ext cx="4678755" cy="1655762"/>
          </a:xfrm>
        </p:spPr>
        <p:txBody>
          <a:bodyPr>
            <a:normAutofit/>
          </a:bodyPr>
          <a:lstStyle>
            <a:lvl1pPr marL="0" indent="0" algn="l">
              <a:buNone/>
              <a:defRPr sz="20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dirty="0"/>
          </a:p>
        </p:txBody>
      </p:sp>
      <p:pic>
        <p:nvPicPr>
          <p:cNvPr id="9" name="Picture 8">
            <a:extLst>
              <a:ext uri="{FF2B5EF4-FFF2-40B4-BE49-F238E27FC236}">
                <a16:creationId xmlns:a16="http://schemas.microsoft.com/office/drawing/2014/main" id="{85A60D7C-0305-47C3-BABB-9D2478FEB69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49466" y="373517"/>
            <a:ext cx="1170000" cy="871842"/>
          </a:xfrm>
          <a:prstGeom prst="rect">
            <a:avLst/>
          </a:prstGeom>
        </p:spPr>
      </p:pic>
      <p:sp>
        <p:nvSpPr>
          <p:cNvPr id="11" name="Picture Placeholder 11">
            <a:extLst>
              <a:ext uri="{FF2B5EF4-FFF2-40B4-BE49-F238E27FC236}">
                <a16:creationId xmlns:a16="http://schemas.microsoft.com/office/drawing/2014/main" id="{A073E1C2-5E5C-48B8-BDF3-0A55159DAC05}"/>
              </a:ext>
            </a:extLst>
          </p:cNvPr>
          <p:cNvSpPr>
            <a:spLocks noGrp="1"/>
          </p:cNvSpPr>
          <p:nvPr>
            <p:ph type="pic" sz="quarter" idx="13"/>
          </p:nvPr>
        </p:nvSpPr>
        <p:spPr>
          <a:xfrm>
            <a:off x="371475" y="371475"/>
            <a:ext cx="5236125" cy="6115445"/>
          </a:xfrm>
        </p:spPr>
        <p:txBody>
          <a:bodyPr/>
          <a:lstStyle/>
          <a:p>
            <a:r>
              <a:rPr lang="en-US"/>
              <a:t>Click icon to add picture</a:t>
            </a:r>
            <a:endParaRPr lang="en-GB" dirty="0"/>
          </a:p>
        </p:txBody>
      </p:sp>
    </p:spTree>
    <p:extLst>
      <p:ext uri="{BB962C8B-B14F-4D97-AF65-F5344CB8AC3E}">
        <p14:creationId xmlns:p14="http://schemas.microsoft.com/office/powerpoint/2010/main" val="3292691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 x Statistic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p>
            <a:r>
              <a:rPr lang="en-US"/>
              <a:t>Click to edit Master title style</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9825567" cy="519683"/>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31" name="Text Placeholder 22">
            <a:extLst>
              <a:ext uri="{FF2B5EF4-FFF2-40B4-BE49-F238E27FC236}">
                <a16:creationId xmlns:a16="http://schemas.microsoft.com/office/drawing/2014/main" id="{B01C9263-3497-4824-B100-4469F77B1834}"/>
              </a:ext>
            </a:extLst>
          </p:cNvPr>
          <p:cNvSpPr>
            <a:spLocks noGrp="1"/>
          </p:cNvSpPr>
          <p:nvPr>
            <p:ph type="body" sz="quarter" idx="24" hasCustomPrompt="1"/>
          </p:nvPr>
        </p:nvSpPr>
        <p:spPr>
          <a:xfrm>
            <a:off x="370800" y="3803703"/>
            <a:ext cx="3573970" cy="2252040"/>
          </a:xfrm>
          <a:noFill/>
        </p:spPr>
        <p:txBody>
          <a:bodyPr lIns="0" tIns="0" rIns="0" bIns="0"/>
          <a:lstStyle>
            <a:lvl1pPr marL="0" indent="0">
              <a:spcBef>
                <a:spcPts val="0"/>
              </a:spcBef>
              <a:spcAft>
                <a:spcPts val="600"/>
              </a:spcAft>
              <a:buNone/>
              <a:defRPr sz="6500" b="1">
                <a:solidFill>
                  <a:schemeClr val="accent1"/>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2" name="Text Placeholder 22">
            <a:extLst>
              <a:ext uri="{FF2B5EF4-FFF2-40B4-BE49-F238E27FC236}">
                <a16:creationId xmlns:a16="http://schemas.microsoft.com/office/drawing/2014/main" id="{1C2B2B36-092A-4A2B-8611-FB062FD57838}"/>
              </a:ext>
            </a:extLst>
          </p:cNvPr>
          <p:cNvSpPr>
            <a:spLocks noGrp="1"/>
          </p:cNvSpPr>
          <p:nvPr>
            <p:ph type="body" sz="quarter" idx="25" hasCustomPrompt="1"/>
          </p:nvPr>
        </p:nvSpPr>
        <p:spPr>
          <a:xfrm>
            <a:off x="370800" y="1453636"/>
            <a:ext cx="3573970" cy="2252040"/>
          </a:xfrm>
          <a:noFill/>
        </p:spPr>
        <p:txBody>
          <a:bodyPr lIns="0" tIns="0" rIns="0" bIns="0"/>
          <a:lstStyle>
            <a:lvl1pPr marL="0" indent="0">
              <a:spcBef>
                <a:spcPts val="0"/>
              </a:spcBef>
              <a:spcAft>
                <a:spcPts val="600"/>
              </a:spcAft>
              <a:buNone/>
              <a:defRPr sz="6500" b="1">
                <a:solidFill>
                  <a:schemeClr val="tx2"/>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3" name="Text Placeholder 22">
            <a:extLst>
              <a:ext uri="{FF2B5EF4-FFF2-40B4-BE49-F238E27FC236}">
                <a16:creationId xmlns:a16="http://schemas.microsoft.com/office/drawing/2014/main" id="{1C8A298C-3E2F-40E1-907B-C021647CF5E3}"/>
              </a:ext>
            </a:extLst>
          </p:cNvPr>
          <p:cNvSpPr>
            <a:spLocks noGrp="1"/>
          </p:cNvSpPr>
          <p:nvPr>
            <p:ph type="body" sz="quarter" idx="26" hasCustomPrompt="1"/>
          </p:nvPr>
        </p:nvSpPr>
        <p:spPr>
          <a:xfrm>
            <a:off x="4236983" y="3803703"/>
            <a:ext cx="3573970" cy="2252040"/>
          </a:xfrm>
          <a:noFill/>
        </p:spPr>
        <p:txBody>
          <a:bodyPr lIns="0" tIns="0" rIns="0" bIns="0"/>
          <a:lstStyle>
            <a:lvl1pPr marL="0" indent="0">
              <a:spcBef>
                <a:spcPts val="0"/>
              </a:spcBef>
              <a:spcAft>
                <a:spcPts val="600"/>
              </a:spcAft>
              <a:buNone/>
              <a:defRPr sz="6500" b="1">
                <a:solidFill>
                  <a:schemeClr val="tx2"/>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4" name="Text Placeholder 22">
            <a:extLst>
              <a:ext uri="{FF2B5EF4-FFF2-40B4-BE49-F238E27FC236}">
                <a16:creationId xmlns:a16="http://schemas.microsoft.com/office/drawing/2014/main" id="{B50062BF-91AF-416C-9AC6-889BC13E0448}"/>
              </a:ext>
            </a:extLst>
          </p:cNvPr>
          <p:cNvSpPr>
            <a:spLocks noGrp="1"/>
          </p:cNvSpPr>
          <p:nvPr>
            <p:ph type="body" sz="quarter" idx="27" hasCustomPrompt="1"/>
          </p:nvPr>
        </p:nvSpPr>
        <p:spPr>
          <a:xfrm>
            <a:off x="4236983" y="1453636"/>
            <a:ext cx="3573970" cy="2252040"/>
          </a:xfrm>
          <a:noFill/>
        </p:spPr>
        <p:txBody>
          <a:bodyPr lIns="0" tIns="0" rIns="0" bIns="0"/>
          <a:lstStyle>
            <a:lvl1pPr marL="0" indent="0">
              <a:spcBef>
                <a:spcPts val="0"/>
              </a:spcBef>
              <a:spcAft>
                <a:spcPts val="600"/>
              </a:spcAft>
              <a:buNone/>
              <a:defRPr sz="6500" b="1">
                <a:solidFill>
                  <a:schemeClr val="accent1"/>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0" name="Text Placeholder 22">
            <a:extLst>
              <a:ext uri="{FF2B5EF4-FFF2-40B4-BE49-F238E27FC236}">
                <a16:creationId xmlns:a16="http://schemas.microsoft.com/office/drawing/2014/main" id="{DE4F491C-65F4-4524-AC03-3C08E8A55239}"/>
              </a:ext>
            </a:extLst>
          </p:cNvPr>
          <p:cNvSpPr>
            <a:spLocks noGrp="1"/>
          </p:cNvSpPr>
          <p:nvPr>
            <p:ph type="body" sz="quarter" idx="28" hasCustomPrompt="1"/>
          </p:nvPr>
        </p:nvSpPr>
        <p:spPr>
          <a:xfrm>
            <a:off x="8103166" y="3803703"/>
            <a:ext cx="3573970" cy="2252040"/>
          </a:xfrm>
          <a:noFill/>
        </p:spPr>
        <p:txBody>
          <a:bodyPr lIns="0" tIns="0" rIns="0" bIns="0"/>
          <a:lstStyle>
            <a:lvl1pPr marL="0" indent="0">
              <a:spcBef>
                <a:spcPts val="0"/>
              </a:spcBef>
              <a:spcAft>
                <a:spcPts val="600"/>
              </a:spcAft>
              <a:buNone/>
              <a:defRPr sz="6500" b="1">
                <a:solidFill>
                  <a:schemeClr val="accent1"/>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5" name="Text Placeholder 22">
            <a:extLst>
              <a:ext uri="{FF2B5EF4-FFF2-40B4-BE49-F238E27FC236}">
                <a16:creationId xmlns:a16="http://schemas.microsoft.com/office/drawing/2014/main" id="{605BB858-0E20-4BCD-A366-53750AF0BF15}"/>
              </a:ext>
            </a:extLst>
          </p:cNvPr>
          <p:cNvSpPr>
            <a:spLocks noGrp="1"/>
          </p:cNvSpPr>
          <p:nvPr>
            <p:ph type="body" sz="quarter" idx="29" hasCustomPrompt="1"/>
          </p:nvPr>
        </p:nvSpPr>
        <p:spPr>
          <a:xfrm>
            <a:off x="8103166" y="1453636"/>
            <a:ext cx="3573970" cy="2252040"/>
          </a:xfrm>
          <a:noFill/>
        </p:spPr>
        <p:txBody>
          <a:bodyPr lIns="0" tIns="0" rIns="0" bIns="0"/>
          <a:lstStyle>
            <a:lvl1pPr marL="0" indent="0">
              <a:spcBef>
                <a:spcPts val="0"/>
              </a:spcBef>
              <a:spcAft>
                <a:spcPts val="600"/>
              </a:spcAft>
              <a:buNone/>
              <a:defRPr sz="6500" b="1">
                <a:solidFill>
                  <a:schemeClr val="tx2"/>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6" name="Text Placeholder 7">
            <a:extLst>
              <a:ext uri="{FF2B5EF4-FFF2-40B4-BE49-F238E27FC236}">
                <a16:creationId xmlns:a16="http://schemas.microsoft.com/office/drawing/2014/main" id="{0B43C0C3-F337-45B1-891E-B32601CC53DB}"/>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3408694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c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2976114"/>
            <a:ext cx="3075132" cy="3181638"/>
          </a:xfrm>
        </p:spPr>
        <p:txBody>
          <a:bodyPr>
            <a:normAutofit/>
          </a:bodyPr>
          <a:lstStyle>
            <a:lvl1pPr marL="0" indent="0">
              <a:buNone/>
              <a:defRPr sz="1400" b="1">
                <a:solidFill>
                  <a:schemeClr val="tx1"/>
                </a:solidFill>
              </a:defRPr>
            </a:lvl1pPr>
            <a:lvl2pPr marL="0" indent="0">
              <a:buNone/>
              <a:defRPr sz="1400"/>
            </a:lvl2pPr>
            <a:lvl3pPr marL="177800" indent="-177800">
              <a:defRPr sz="1400"/>
            </a:lvl3pPr>
            <a:lvl4pPr marL="361950" indent="-180975">
              <a:defRPr sz="1400"/>
            </a:lvl4pPr>
            <a:lvl5pPr marL="542925" indent="-180975">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6400" y="6314400"/>
            <a:ext cx="5469599"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9825567" cy="519683"/>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9" name="Picture Placeholder 8">
            <a:extLst>
              <a:ext uri="{FF2B5EF4-FFF2-40B4-BE49-F238E27FC236}">
                <a16:creationId xmlns:a16="http://schemas.microsoft.com/office/drawing/2014/main" id="{8CEE55AB-3D0D-445B-8365-5489C9A65317}"/>
              </a:ext>
            </a:extLst>
          </p:cNvPr>
          <p:cNvSpPr>
            <a:spLocks noGrp="1"/>
          </p:cNvSpPr>
          <p:nvPr>
            <p:ph type="pic" sz="quarter" idx="14"/>
          </p:nvPr>
        </p:nvSpPr>
        <p:spPr>
          <a:xfrm>
            <a:off x="370800" y="1629420"/>
            <a:ext cx="1401615" cy="1096527"/>
          </a:xfrm>
        </p:spPr>
        <p:txBody>
          <a:bodyPr>
            <a:normAutofit/>
          </a:bodyPr>
          <a:lstStyle>
            <a:lvl1pPr>
              <a:defRPr sz="1000"/>
            </a:lvl1pPr>
          </a:lstStyle>
          <a:p>
            <a:r>
              <a:rPr lang="en-US"/>
              <a:t>Click icon to add picture</a:t>
            </a:r>
            <a:endParaRPr lang="en-GB" dirty="0"/>
          </a:p>
        </p:txBody>
      </p:sp>
      <p:sp>
        <p:nvSpPr>
          <p:cNvPr id="16" name="Content Placeholder 2">
            <a:extLst>
              <a:ext uri="{FF2B5EF4-FFF2-40B4-BE49-F238E27FC236}">
                <a16:creationId xmlns:a16="http://schemas.microsoft.com/office/drawing/2014/main" id="{CF6EC93D-6A46-4ADE-A410-3136EF8505AC}"/>
              </a:ext>
            </a:extLst>
          </p:cNvPr>
          <p:cNvSpPr>
            <a:spLocks noGrp="1"/>
          </p:cNvSpPr>
          <p:nvPr>
            <p:ph idx="15"/>
          </p:nvPr>
        </p:nvSpPr>
        <p:spPr>
          <a:xfrm>
            <a:off x="3753693" y="2976114"/>
            <a:ext cx="3075132" cy="3181638"/>
          </a:xfrm>
        </p:spPr>
        <p:txBody>
          <a:bodyPr>
            <a:normAutofit/>
          </a:bodyPr>
          <a:lstStyle>
            <a:lvl1pPr marL="0" indent="0">
              <a:buNone/>
              <a:defRPr sz="1400" b="1">
                <a:solidFill>
                  <a:schemeClr val="tx1"/>
                </a:solidFill>
              </a:defRPr>
            </a:lvl1pPr>
            <a:lvl2pPr marL="0" indent="0">
              <a:buNone/>
              <a:defRPr sz="1400"/>
            </a:lvl2pPr>
            <a:lvl3pPr marL="177800" indent="-177800">
              <a:defRPr sz="1400"/>
            </a:lvl3pPr>
            <a:lvl4pPr marL="361950" indent="-180975">
              <a:defRPr sz="1400"/>
            </a:lvl4pPr>
            <a:lvl5pPr marL="542925" indent="-180975">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Picture Placeholder 8">
            <a:extLst>
              <a:ext uri="{FF2B5EF4-FFF2-40B4-BE49-F238E27FC236}">
                <a16:creationId xmlns:a16="http://schemas.microsoft.com/office/drawing/2014/main" id="{39CCDDDC-1EE3-41D6-8DC7-131E30B65E29}"/>
              </a:ext>
            </a:extLst>
          </p:cNvPr>
          <p:cNvSpPr>
            <a:spLocks noGrp="1"/>
          </p:cNvSpPr>
          <p:nvPr>
            <p:ph type="pic" sz="quarter" idx="16"/>
          </p:nvPr>
        </p:nvSpPr>
        <p:spPr>
          <a:xfrm>
            <a:off x="3753693" y="1629420"/>
            <a:ext cx="1401615" cy="1096527"/>
          </a:xfrm>
        </p:spPr>
        <p:txBody>
          <a:bodyPr>
            <a:normAutofit/>
          </a:bodyPr>
          <a:lstStyle>
            <a:lvl1pPr>
              <a:defRPr sz="1000"/>
            </a:lvl1pPr>
          </a:lstStyle>
          <a:p>
            <a:r>
              <a:rPr lang="en-US"/>
              <a:t>Click icon to add picture</a:t>
            </a:r>
            <a:endParaRPr lang="en-GB" dirty="0"/>
          </a:p>
        </p:txBody>
      </p:sp>
      <p:sp>
        <p:nvSpPr>
          <p:cNvPr id="18" name="Content Placeholder 2">
            <a:extLst>
              <a:ext uri="{FF2B5EF4-FFF2-40B4-BE49-F238E27FC236}">
                <a16:creationId xmlns:a16="http://schemas.microsoft.com/office/drawing/2014/main" id="{A9773481-35BD-4F66-A877-00D608AABE15}"/>
              </a:ext>
            </a:extLst>
          </p:cNvPr>
          <p:cNvSpPr>
            <a:spLocks noGrp="1"/>
          </p:cNvSpPr>
          <p:nvPr>
            <p:ph idx="17"/>
          </p:nvPr>
        </p:nvSpPr>
        <p:spPr>
          <a:xfrm>
            <a:off x="7136587" y="2976114"/>
            <a:ext cx="3075132" cy="3181638"/>
          </a:xfrm>
        </p:spPr>
        <p:txBody>
          <a:bodyPr/>
          <a:lstStyle>
            <a:lvl1pPr marL="0" indent="0">
              <a:buNone/>
              <a:defRPr sz="1400" b="1">
                <a:solidFill>
                  <a:schemeClr val="tx1"/>
                </a:solidFill>
              </a:defRPr>
            </a:lvl1pPr>
            <a:lvl2pPr marL="0" indent="0">
              <a:buNone/>
              <a:defRPr sz="1400"/>
            </a:lvl2pPr>
            <a:lvl3pPr marL="177800" indent="-177800">
              <a:defRPr sz="1400"/>
            </a:lvl3pPr>
            <a:lvl4pPr marL="361950" indent="-180975">
              <a:defRPr sz="1400"/>
            </a:lvl4pPr>
            <a:lvl5pPr marL="542925" indent="-180975">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9" name="Picture Placeholder 8">
            <a:extLst>
              <a:ext uri="{FF2B5EF4-FFF2-40B4-BE49-F238E27FC236}">
                <a16:creationId xmlns:a16="http://schemas.microsoft.com/office/drawing/2014/main" id="{4953CDE0-9629-490C-87D7-D4CD48134944}"/>
              </a:ext>
            </a:extLst>
          </p:cNvPr>
          <p:cNvSpPr>
            <a:spLocks noGrp="1"/>
          </p:cNvSpPr>
          <p:nvPr>
            <p:ph type="pic" sz="quarter" idx="18"/>
          </p:nvPr>
        </p:nvSpPr>
        <p:spPr>
          <a:xfrm>
            <a:off x="7136587" y="1629420"/>
            <a:ext cx="1401615" cy="1096527"/>
          </a:xfrm>
        </p:spPr>
        <p:txBody>
          <a:bodyPr>
            <a:normAutofit/>
          </a:bodyPr>
          <a:lstStyle>
            <a:lvl1pPr>
              <a:defRPr sz="1000"/>
            </a:lvl1pPr>
          </a:lstStyle>
          <a:p>
            <a:r>
              <a:rPr lang="en-US"/>
              <a:t>Click icon to add picture</a:t>
            </a:r>
            <a:endParaRPr lang="en-GB" dirty="0"/>
          </a:p>
        </p:txBody>
      </p:sp>
      <p:sp>
        <p:nvSpPr>
          <p:cNvPr id="12" name="Text Placeholder 7">
            <a:extLst>
              <a:ext uri="{FF2B5EF4-FFF2-40B4-BE49-F238E27FC236}">
                <a16:creationId xmlns:a16="http://schemas.microsoft.com/office/drawing/2014/main" id="{418C3AF7-B1A6-46D1-BDA4-40C60D524104}"/>
              </a:ext>
            </a:extLst>
          </p:cNvPr>
          <p:cNvSpPr>
            <a:spLocks noGrp="1"/>
          </p:cNvSpPr>
          <p:nvPr>
            <p:ph type="body" sz="quarter" idx="19"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1628193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4 x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3217"/>
            <a:ext cx="9825567" cy="1203320"/>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1692000"/>
            <a:ext cx="5529943" cy="2130438"/>
          </a:xfrm>
        </p:spPr>
        <p:txBody>
          <a:bodyPr>
            <a:normAutofit/>
          </a:bodyPr>
          <a:lstStyle>
            <a:lvl1pPr marL="0" indent="0">
              <a:buNone/>
              <a:defRPr sz="1600"/>
            </a:lvl1pPr>
            <a:lvl2pPr marL="180975" indent="-180975">
              <a:defRPr sz="1600"/>
            </a:lvl2pPr>
            <a:lvl3pPr marL="355600" indent="-177800">
              <a:defRPr sz="1600"/>
            </a:lvl3pPr>
            <a:lvl4pPr marL="533400" indent="-177800">
              <a:defRPr sz="1600"/>
            </a:lvl4pPr>
            <a:lvl5pPr marL="723900" indent="-190500">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59455"/>
            <a:ext cx="9825567" cy="76708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7" name="Text Placeholder 7">
            <a:extLst>
              <a:ext uri="{FF2B5EF4-FFF2-40B4-BE49-F238E27FC236}">
                <a16:creationId xmlns:a16="http://schemas.microsoft.com/office/drawing/2014/main" id="{1F1CBAB2-7942-4288-9537-B8A201BE070D}"/>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
        <p:nvSpPr>
          <p:cNvPr id="8" name="Content Placeholder 2">
            <a:extLst>
              <a:ext uri="{FF2B5EF4-FFF2-40B4-BE49-F238E27FC236}">
                <a16:creationId xmlns:a16="http://schemas.microsoft.com/office/drawing/2014/main" id="{D55960B5-B781-4E4B-8F03-889D8D561245}"/>
              </a:ext>
            </a:extLst>
          </p:cNvPr>
          <p:cNvSpPr>
            <a:spLocks noGrp="1"/>
          </p:cNvSpPr>
          <p:nvPr>
            <p:ph idx="15"/>
          </p:nvPr>
        </p:nvSpPr>
        <p:spPr>
          <a:xfrm>
            <a:off x="370799" y="4009106"/>
            <a:ext cx="5529943" cy="2130438"/>
          </a:xfrm>
        </p:spPr>
        <p:txBody>
          <a:bodyPr>
            <a:normAutofit/>
          </a:bodyPr>
          <a:lstStyle>
            <a:lvl1pPr marL="0" indent="0">
              <a:buNone/>
              <a:defRPr sz="1600"/>
            </a:lvl1pPr>
            <a:lvl2pPr marL="180975" indent="-180975">
              <a:defRPr sz="1600"/>
            </a:lvl2pPr>
            <a:lvl3pPr marL="355600" indent="-177800">
              <a:defRPr sz="1600"/>
            </a:lvl3pPr>
            <a:lvl4pPr marL="533400" indent="-177800">
              <a:defRPr sz="1600"/>
            </a:lvl4pPr>
            <a:lvl5pPr marL="723900" indent="-190500">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3A5D7A0B-0276-44C5-ADDB-8B1879539D19}"/>
              </a:ext>
            </a:extLst>
          </p:cNvPr>
          <p:cNvSpPr>
            <a:spLocks noGrp="1"/>
          </p:cNvSpPr>
          <p:nvPr>
            <p:ph idx="16"/>
          </p:nvPr>
        </p:nvSpPr>
        <p:spPr>
          <a:xfrm>
            <a:off x="6096000" y="1692000"/>
            <a:ext cx="5529943" cy="2130438"/>
          </a:xfrm>
        </p:spPr>
        <p:txBody>
          <a:bodyPr>
            <a:normAutofit/>
          </a:bodyPr>
          <a:lstStyle>
            <a:lvl1pPr marL="0" indent="0">
              <a:buNone/>
              <a:defRPr sz="1600"/>
            </a:lvl1pPr>
            <a:lvl2pPr marL="180975" indent="-180975">
              <a:defRPr sz="1600"/>
            </a:lvl2pPr>
            <a:lvl3pPr marL="355600" indent="-177800">
              <a:defRPr sz="1600"/>
            </a:lvl3pPr>
            <a:lvl4pPr marL="533400" indent="-177800">
              <a:defRPr sz="1600"/>
            </a:lvl4pPr>
            <a:lvl5pPr marL="723900" indent="-190500">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Content Placeholder 2">
            <a:extLst>
              <a:ext uri="{FF2B5EF4-FFF2-40B4-BE49-F238E27FC236}">
                <a16:creationId xmlns:a16="http://schemas.microsoft.com/office/drawing/2014/main" id="{26587337-09D1-4A38-9B17-76D97E8C3E70}"/>
              </a:ext>
            </a:extLst>
          </p:cNvPr>
          <p:cNvSpPr>
            <a:spLocks noGrp="1"/>
          </p:cNvSpPr>
          <p:nvPr>
            <p:ph idx="17"/>
          </p:nvPr>
        </p:nvSpPr>
        <p:spPr>
          <a:xfrm>
            <a:off x="6095999" y="4009106"/>
            <a:ext cx="5529943" cy="2130438"/>
          </a:xfrm>
        </p:spPr>
        <p:txBody>
          <a:bodyPr>
            <a:normAutofit/>
          </a:bodyPr>
          <a:lstStyle>
            <a:lvl1pPr marL="0" indent="0">
              <a:buNone/>
              <a:defRPr sz="1600"/>
            </a:lvl1pPr>
            <a:lvl2pPr marL="180975" indent="-180975">
              <a:defRPr sz="1600"/>
            </a:lvl2pPr>
            <a:lvl3pPr marL="355600" indent="-177800">
              <a:defRPr sz="1600"/>
            </a:lvl3pPr>
            <a:lvl4pPr marL="533400" indent="-177800">
              <a:defRPr sz="1600"/>
            </a:lvl4pPr>
            <a:lvl5pPr marL="723900" indent="-190500">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248965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3217"/>
            <a:ext cx="9825567" cy="1203320"/>
          </a:xfrm>
        </p:spPr>
        <p:txBody>
          <a:bodyPr/>
          <a:lstStyle/>
          <a:p>
            <a:r>
              <a:rPr lang="en-US"/>
              <a:t>Click to edit Master title style</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59455"/>
            <a:ext cx="9825567" cy="76708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8" name="Text Placeholder 7">
            <a:extLst>
              <a:ext uri="{FF2B5EF4-FFF2-40B4-BE49-F238E27FC236}">
                <a16:creationId xmlns:a16="http://schemas.microsoft.com/office/drawing/2014/main" id="{A753CD7C-7549-4A99-9B35-EB32740DD95F}"/>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1321783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Icons (Blue BG)">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lvl1pPr>
              <a:defRPr>
                <a:solidFill>
                  <a:schemeClr val="bg1"/>
                </a:solidFill>
              </a:defRPr>
            </a:lvl1pPr>
          </a:lstStyle>
          <a:p>
            <a:r>
              <a:rPr lang="en-US"/>
              <a:t>Click to edit Master title style</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lvl1pPr>
              <a:defRPr>
                <a:solidFill>
                  <a:schemeClr val="bg1"/>
                </a:solidFill>
              </a:defRPr>
            </a:lvl1p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lvl1pPr>
              <a:defRPr>
                <a:solidFill>
                  <a:schemeClr val="bg1"/>
                </a:solidFill>
              </a:defRPr>
            </a:lvl1pPr>
          </a:lstStyle>
          <a:p>
            <a:fld id="{AC6BEB34-34B2-4616-8BAB-A7D30E9C9573}" type="slidenum">
              <a:rPr lang="en-GB" smtClean="0"/>
              <a:pPr/>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9"/>
            <a:ext cx="9825567" cy="516052"/>
          </a:xfrm>
        </p:spPr>
        <p:txBody>
          <a:bodyPr>
            <a:normAutofit/>
          </a:bodyPr>
          <a:lstStyle>
            <a:lvl1pPr marL="0" indent="0">
              <a:buNone/>
              <a:defRPr sz="2000">
                <a:solidFill>
                  <a:schemeClr val="bg1"/>
                </a:solidFill>
              </a:defRPr>
            </a:lvl1pPr>
            <a:lvl2pPr marL="180975" indent="0">
              <a:buNone/>
              <a:defRPr/>
            </a:lvl2pPr>
          </a:lstStyle>
          <a:p>
            <a:pPr lvl="0"/>
            <a:r>
              <a:rPr lang="en-US"/>
              <a:t>Click to edit Master text styles</a:t>
            </a:r>
          </a:p>
        </p:txBody>
      </p:sp>
      <p:sp>
        <p:nvSpPr>
          <p:cNvPr id="25" name="Content Placeholder 2">
            <a:extLst>
              <a:ext uri="{FF2B5EF4-FFF2-40B4-BE49-F238E27FC236}">
                <a16:creationId xmlns:a16="http://schemas.microsoft.com/office/drawing/2014/main" id="{E4DF7FE9-D12C-4223-8D23-4E32795F83A8}"/>
              </a:ext>
            </a:extLst>
          </p:cNvPr>
          <p:cNvSpPr>
            <a:spLocks noGrp="1"/>
          </p:cNvSpPr>
          <p:nvPr>
            <p:ph idx="1"/>
          </p:nvPr>
        </p:nvSpPr>
        <p:spPr>
          <a:xfrm>
            <a:off x="370800" y="2976114"/>
            <a:ext cx="3075132" cy="3181638"/>
          </a:xfrm>
        </p:spPr>
        <p:txBody>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6" name="Picture Placeholder 8">
            <a:extLst>
              <a:ext uri="{FF2B5EF4-FFF2-40B4-BE49-F238E27FC236}">
                <a16:creationId xmlns:a16="http://schemas.microsoft.com/office/drawing/2014/main" id="{46B81B3A-0E2A-4FF8-84A2-15CF0B1D8892}"/>
              </a:ext>
            </a:extLst>
          </p:cNvPr>
          <p:cNvSpPr>
            <a:spLocks noGrp="1"/>
          </p:cNvSpPr>
          <p:nvPr>
            <p:ph type="pic" sz="quarter" idx="14"/>
          </p:nvPr>
        </p:nvSpPr>
        <p:spPr>
          <a:xfrm>
            <a:off x="370800"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sp>
        <p:nvSpPr>
          <p:cNvPr id="27" name="Content Placeholder 2">
            <a:extLst>
              <a:ext uri="{FF2B5EF4-FFF2-40B4-BE49-F238E27FC236}">
                <a16:creationId xmlns:a16="http://schemas.microsoft.com/office/drawing/2014/main" id="{473A639B-4E6E-45B8-8CD8-CA04F24E05E0}"/>
              </a:ext>
            </a:extLst>
          </p:cNvPr>
          <p:cNvSpPr>
            <a:spLocks noGrp="1"/>
          </p:cNvSpPr>
          <p:nvPr>
            <p:ph idx="15"/>
          </p:nvPr>
        </p:nvSpPr>
        <p:spPr>
          <a:xfrm>
            <a:off x="3753231" y="2976114"/>
            <a:ext cx="3075132" cy="3181638"/>
          </a:xfrm>
        </p:spPr>
        <p:txBody>
          <a:bodyPr>
            <a:normAutofit/>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8" name="Picture Placeholder 8">
            <a:extLst>
              <a:ext uri="{FF2B5EF4-FFF2-40B4-BE49-F238E27FC236}">
                <a16:creationId xmlns:a16="http://schemas.microsoft.com/office/drawing/2014/main" id="{B3F147CC-2E59-49E6-9C4E-3B8F8E62256A}"/>
              </a:ext>
            </a:extLst>
          </p:cNvPr>
          <p:cNvSpPr>
            <a:spLocks noGrp="1"/>
          </p:cNvSpPr>
          <p:nvPr>
            <p:ph type="pic" sz="quarter" idx="16"/>
          </p:nvPr>
        </p:nvSpPr>
        <p:spPr>
          <a:xfrm>
            <a:off x="3753231"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sp>
        <p:nvSpPr>
          <p:cNvPr id="29" name="Content Placeholder 2">
            <a:extLst>
              <a:ext uri="{FF2B5EF4-FFF2-40B4-BE49-F238E27FC236}">
                <a16:creationId xmlns:a16="http://schemas.microsoft.com/office/drawing/2014/main" id="{F6068110-91AA-469D-BEE0-A87E36D33253}"/>
              </a:ext>
            </a:extLst>
          </p:cNvPr>
          <p:cNvSpPr>
            <a:spLocks noGrp="1"/>
          </p:cNvSpPr>
          <p:nvPr>
            <p:ph idx="17"/>
          </p:nvPr>
        </p:nvSpPr>
        <p:spPr>
          <a:xfrm>
            <a:off x="7135662" y="2976114"/>
            <a:ext cx="3075132" cy="3181638"/>
          </a:xfrm>
        </p:spPr>
        <p:txBody>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0" name="Picture Placeholder 8">
            <a:extLst>
              <a:ext uri="{FF2B5EF4-FFF2-40B4-BE49-F238E27FC236}">
                <a16:creationId xmlns:a16="http://schemas.microsoft.com/office/drawing/2014/main" id="{3B5C08C0-6B68-4F52-A23B-29543A87CF54}"/>
              </a:ext>
            </a:extLst>
          </p:cNvPr>
          <p:cNvSpPr>
            <a:spLocks noGrp="1"/>
          </p:cNvSpPr>
          <p:nvPr>
            <p:ph type="pic" sz="quarter" idx="18"/>
          </p:nvPr>
        </p:nvSpPr>
        <p:spPr>
          <a:xfrm>
            <a:off x="7135662"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pic>
        <p:nvPicPr>
          <p:cNvPr id="16" name="Picture 15">
            <a:extLst>
              <a:ext uri="{FF2B5EF4-FFF2-40B4-BE49-F238E27FC236}">
                <a16:creationId xmlns:a16="http://schemas.microsoft.com/office/drawing/2014/main" id="{3EFBE6A1-65FB-4419-A27E-7C85224FE77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cxnSp>
        <p:nvCxnSpPr>
          <p:cNvPr id="17" name="Straight Connector 16">
            <a:extLst>
              <a:ext uri="{FF2B5EF4-FFF2-40B4-BE49-F238E27FC236}">
                <a16:creationId xmlns:a16="http://schemas.microsoft.com/office/drawing/2014/main" id="{450A177B-1980-42A3-836F-9115985558C8}"/>
              </a:ext>
            </a:extLst>
          </p:cNvPr>
          <p:cNvCxnSpPr/>
          <p:nvPr userDrawn="1"/>
        </p:nvCxnSpPr>
        <p:spPr>
          <a:xfrm>
            <a:off x="561976" y="6377624"/>
            <a:ext cx="0" cy="108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Text Placeholder 7">
            <a:extLst>
              <a:ext uri="{FF2B5EF4-FFF2-40B4-BE49-F238E27FC236}">
                <a16:creationId xmlns:a16="http://schemas.microsoft.com/office/drawing/2014/main" id="{4B93CF52-57EE-43AF-896D-1FD8845CA375}"/>
              </a:ext>
            </a:extLst>
          </p:cNvPr>
          <p:cNvSpPr>
            <a:spLocks noGrp="1"/>
          </p:cNvSpPr>
          <p:nvPr>
            <p:ph type="body" sz="quarter" idx="19" hasCustomPrompt="1"/>
          </p:nvPr>
        </p:nvSpPr>
        <p:spPr>
          <a:xfrm>
            <a:off x="6095999" y="6355299"/>
            <a:ext cx="5724000" cy="167581"/>
          </a:xfrm>
        </p:spPr>
        <p:txBody>
          <a:bodyPr bIns="28800" anchor="b">
            <a:spAutoFit/>
          </a:bodyPr>
          <a:lstStyle>
            <a:lvl1pPr marL="0" indent="0">
              <a:spcBef>
                <a:spcPts val="0"/>
              </a:spcBef>
              <a:buNone/>
              <a:defRPr sz="900">
                <a:solidFill>
                  <a:schemeClr val="bg1"/>
                </a:solidFill>
              </a:defRPr>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1760312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Icons (Green BG)">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lvl1pPr>
              <a:defRPr>
                <a:solidFill>
                  <a:schemeClr val="bg1"/>
                </a:solidFill>
              </a:defRPr>
            </a:lvl1pPr>
          </a:lstStyle>
          <a:p>
            <a:r>
              <a:rPr lang="en-US"/>
              <a:t>Click to edit Master title style</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lvl1pPr>
              <a:defRPr>
                <a:solidFill>
                  <a:schemeClr val="bg1"/>
                </a:solidFill>
              </a:defRPr>
            </a:lvl1p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lvl1pPr>
              <a:defRPr>
                <a:solidFill>
                  <a:schemeClr val="bg1"/>
                </a:solidFill>
              </a:defRPr>
            </a:lvl1pPr>
          </a:lstStyle>
          <a:p>
            <a:fld id="{AC6BEB34-34B2-4616-8BAB-A7D30E9C9573}" type="slidenum">
              <a:rPr lang="en-GB" smtClean="0"/>
              <a:pPr/>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9"/>
            <a:ext cx="9825567" cy="516052"/>
          </a:xfrm>
        </p:spPr>
        <p:txBody>
          <a:bodyPr>
            <a:normAutofit/>
          </a:bodyPr>
          <a:lstStyle>
            <a:lvl1pPr marL="0" indent="0">
              <a:buNone/>
              <a:defRPr sz="2000">
                <a:solidFill>
                  <a:schemeClr val="bg1"/>
                </a:solidFill>
              </a:defRPr>
            </a:lvl1pPr>
            <a:lvl2pPr marL="180975" indent="0">
              <a:buNone/>
              <a:defRPr/>
            </a:lvl2pPr>
          </a:lstStyle>
          <a:p>
            <a:pPr lvl="0"/>
            <a:r>
              <a:rPr lang="en-US"/>
              <a:t>Click to edit Master text styles</a:t>
            </a:r>
          </a:p>
        </p:txBody>
      </p:sp>
      <p:sp>
        <p:nvSpPr>
          <p:cNvPr id="25" name="Content Placeholder 2">
            <a:extLst>
              <a:ext uri="{FF2B5EF4-FFF2-40B4-BE49-F238E27FC236}">
                <a16:creationId xmlns:a16="http://schemas.microsoft.com/office/drawing/2014/main" id="{E4DF7FE9-D12C-4223-8D23-4E32795F83A8}"/>
              </a:ext>
            </a:extLst>
          </p:cNvPr>
          <p:cNvSpPr>
            <a:spLocks noGrp="1"/>
          </p:cNvSpPr>
          <p:nvPr>
            <p:ph idx="1"/>
          </p:nvPr>
        </p:nvSpPr>
        <p:spPr>
          <a:xfrm>
            <a:off x="370800" y="2976114"/>
            <a:ext cx="3075132" cy="3181638"/>
          </a:xfrm>
        </p:spPr>
        <p:txBody>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6" name="Picture Placeholder 8">
            <a:extLst>
              <a:ext uri="{FF2B5EF4-FFF2-40B4-BE49-F238E27FC236}">
                <a16:creationId xmlns:a16="http://schemas.microsoft.com/office/drawing/2014/main" id="{46B81B3A-0E2A-4FF8-84A2-15CF0B1D8892}"/>
              </a:ext>
            </a:extLst>
          </p:cNvPr>
          <p:cNvSpPr>
            <a:spLocks noGrp="1"/>
          </p:cNvSpPr>
          <p:nvPr>
            <p:ph type="pic" sz="quarter" idx="14"/>
          </p:nvPr>
        </p:nvSpPr>
        <p:spPr>
          <a:xfrm>
            <a:off x="370800"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sp>
        <p:nvSpPr>
          <p:cNvPr id="27" name="Content Placeholder 2">
            <a:extLst>
              <a:ext uri="{FF2B5EF4-FFF2-40B4-BE49-F238E27FC236}">
                <a16:creationId xmlns:a16="http://schemas.microsoft.com/office/drawing/2014/main" id="{473A639B-4E6E-45B8-8CD8-CA04F24E05E0}"/>
              </a:ext>
            </a:extLst>
          </p:cNvPr>
          <p:cNvSpPr>
            <a:spLocks noGrp="1"/>
          </p:cNvSpPr>
          <p:nvPr>
            <p:ph idx="15"/>
          </p:nvPr>
        </p:nvSpPr>
        <p:spPr>
          <a:xfrm>
            <a:off x="3753231" y="2976114"/>
            <a:ext cx="3075132" cy="3181638"/>
          </a:xfrm>
        </p:spPr>
        <p:txBody>
          <a:bodyPr>
            <a:normAutofit/>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8" name="Picture Placeholder 8">
            <a:extLst>
              <a:ext uri="{FF2B5EF4-FFF2-40B4-BE49-F238E27FC236}">
                <a16:creationId xmlns:a16="http://schemas.microsoft.com/office/drawing/2014/main" id="{B3F147CC-2E59-49E6-9C4E-3B8F8E62256A}"/>
              </a:ext>
            </a:extLst>
          </p:cNvPr>
          <p:cNvSpPr>
            <a:spLocks noGrp="1"/>
          </p:cNvSpPr>
          <p:nvPr>
            <p:ph type="pic" sz="quarter" idx="16"/>
          </p:nvPr>
        </p:nvSpPr>
        <p:spPr>
          <a:xfrm>
            <a:off x="3753231"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sp>
        <p:nvSpPr>
          <p:cNvPr id="29" name="Content Placeholder 2">
            <a:extLst>
              <a:ext uri="{FF2B5EF4-FFF2-40B4-BE49-F238E27FC236}">
                <a16:creationId xmlns:a16="http://schemas.microsoft.com/office/drawing/2014/main" id="{F6068110-91AA-469D-BEE0-A87E36D33253}"/>
              </a:ext>
            </a:extLst>
          </p:cNvPr>
          <p:cNvSpPr>
            <a:spLocks noGrp="1"/>
          </p:cNvSpPr>
          <p:nvPr>
            <p:ph idx="17"/>
          </p:nvPr>
        </p:nvSpPr>
        <p:spPr>
          <a:xfrm>
            <a:off x="7135662" y="2976114"/>
            <a:ext cx="3075132" cy="3181638"/>
          </a:xfrm>
        </p:spPr>
        <p:txBody>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0" name="Picture Placeholder 8">
            <a:extLst>
              <a:ext uri="{FF2B5EF4-FFF2-40B4-BE49-F238E27FC236}">
                <a16:creationId xmlns:a16="http://schemas.microsoft.com/office/drawing/2014/main" id="{3B5C08C0-6B68-4F52-A23B-29543A87CF54}"/>
              </a:ext>
            </a:extLst>
          </p:cNvPr>
          <p:cNvSpPr>
            <a:spLocks noGrp="1"/>
          </p:cNvSpPr>
          <p:nvPr>
            <p:ph type="pic" sz="quarter" idx="18"/>
          </p:nvPr>
        </p:nvSpPr>
        <p:spPr>
          <a:xfrm>
            <a:off x="7135662"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pic>
        <p:nvPicPr>
          <p:cNvPr id="16" name="Picture 15">
            <a:extLst>
              <a:ext uri="{FF2B5EF4-FFF2-40B4-BE49-F238E27FC236}">
                <a16:creationId xmlns:a16="http://schemas.microsoft.com/office/drawing/2014/main" id="{3EFBE6A1-65FB-4419-A27E-7C85224FE77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cxnSp>
        <p:nvCxnSpPr>
          <p:cNvPr id="17" name="Straight Connector 16">
            <a:extLst>
              <a:ext uri="{FF2B5EF4-FFF2-40B4-BE49-F238E27FC236}">
                <a16:creationId xmlns:a16="http://schemas.microsoft.com/office/drawing/2014/main" id="{450A177B-1980-42A3-836F-9115985558C8}"/>
              </a:ext>
            </a:extLst>
          </p:cNvPr>
          <p:cNvCxnSpPr/>
          <p:nvPr userDrawn="1"/>
        </p:nvCxnSpPr>
        <p:spPr>
          <a:xfrm>
            <a:off x="561976" y="6377624"/>
            <a:ext cx="0" cy="108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Text Placeholder 7">
            <a:extLst>
              <a:ext uri="{FF2B5EF4-FFF2-40B4-BE49-F238E27FC236}">
                <a16:creationId xmlns:a16="http://schemas.microsoft.com/office/drawing/2014/main" id="{F85C6E72-3D91-4898-96FD-C15E136DAF66}"/>
              </a:ext>
            </a:extLst>
          </p:cNvPr>
          <p:cNvSpPr>
            <a:spLocks noGrp="1"/>
          </p:cNvSpPr>
          <p:nvPr>
            <p:ph type="body" sz="quarter" idx="19" hasCustomPrompt="1"/>
          </p:nvPr>
        </p:nvSpPr>
        <p:spPr>
          <a:xfrm>
            <a:off x="6095999" y="6355299"/>
            <a:ext cx="5724000" cy="167581"/>
          </a:xfrm>
        </p:spPr>
        <p:txBody>
          <a:bodyPr bIns="28800" anchor="b">
            <a:spAutoFit/>
          </a:bodyPr>
          <a:lstStyle>
            <a:lvl1pPr marL="0" indent="0">
              <a:spcBef>
                <a:spcPts val="0"/>
              </a:spcBef>
              <a:buNone/>
              <a:defRPr sz="900">
                <a:solidFill>
                  <a:schemeClr val="bg1"/>
                </a:solidFill>
              </a:defRPr>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858154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Icons (Red BG)">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lvl1pPr>
              <a:defRPr>
                <a:solidFill>
                  <a:schemeClr val="tx1"/>
                </a:solidFill>
              </a:defRPr>
            </a:lvl1pPr>
          </a:lstStyle>
          <a:p>
            <a:r>
              <a:rPr lang="en-US"/>
              <a:t>Click to edit Master title style</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lvl1pPr>
              <a:defRPr>
                <a:solidFill>
                  <a:schemeClr val="tx1"/>
                </a:solidFill>
              </a:defRPr>
            </a:lvl1p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lvl1pPr>
              <a:defRPr>
                <a:solidFill>
                  <a:schemeClr val="tx1"/>
                </a:solidFill>
              </a:defRPr>
            </a:lvl1pPr>
          </a:lstStyle>
          <a:p>
            <a:fld id="{AC6BEB34-34B2-4616-8BAB-A7D30E9C9573}" type="slidenum">
              <a:rPr lang="en-GB" smtClean="0"/>
              <a:pPr/>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9"/>
            <a:ext cx="9825567" cy="51605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25" name="Content Placeholder 2">
            <a:extLst>
              <a:ext uri="{FF2B5EF4-FFF2-40B4-BE49-F238E27FC236}">
                <a16:creationId xmlns:a16="http://schemas.microsoft.com/office/drawing/2014/main" id="{E4DF7FE9-D12C-4223-8D23-4E32795F83A8}"/>
              </a:ext>
            </a:extLst>
          </p:cNvPr>
          <p:cNvSpPr>
            <a:spLocks noGrp="1"/>
          </p:cNvSpPr>
          <p:nvPr>
            <p:ph idx="1"/>
          </p:nvPr>
        </p:nvSpPr>
        <p:spPr>
          <a:xfrm>
            <a:off x="370800" y="2976114"/>
            <a:ext cx="3075132" cy="3181638"/>
          </a:xfrm>
        </p:spPr>
        <p:txBody>
          <a:bodyPr/>
          <a:lstStyle>
            <a:lvl1pPr marL="0" indent="0">
              <a:buNone/>
              <a:defRPr sz="1400" b="1">
                <a:solidFill>
                  <a:schemeClr val="tx1"/>
                </a:solidFill>
              </a:defRPr>
            </a:lvl1pPr>
            <a:lvl2pPr marL="0" indent="0">
              <a:buNone/>
              <a:defRPr sz="1400">
                <a:solidFill>
                  <a:schemeClr val="tx1"/>
                </a:solidFill>
              </a:defRPr>
            </a:lvl2pPr>
            <a:lvl3pPr marL="177800" indent="-177800">
              <a:defRPr sz="1400">
                <a:solidFill>
                  <a:schemeClr val="tx1"/>
                </a:solidFill>
              </a:defRPr>
            </a:lvl3pPr>
            <a:lvl4pPr marL="361950" indent="-180975">
              <a:defRPr sz="1400">
                <a:solidFill>
                  <a:schemeClr val="tx1"/>
                </a:solidFill>
              </a:defRPr>
            </a:lvl4pPr>
            <a:lvl5pPr marL="542925" indent="-180975">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6" name="Picture Placeholder 8">
            <a:extLst>
              <a:ext uri="{FF2B5EF4-FFF2-40B4-BE49-F238E27FC236}">
                <a16:creationId xmlns:a16="http://schemas.microsoft.com/office/drawing/2014/main" id="{46B81B3A-0E2A-4FF8-84A2-15CF0B1D8892}"/>
              </a:ext>
            </a:extLst>
          </p:cNvPr>
          <p:cNvSpPr>
            <a:spLocks noGrp="1"/>
          </p:cNvSpPr>
          <p:nvPr>
            <p:ph type="pic" sz="quarter" idx="14"/>
          </p:nvPr>
        </p:nvSpPr>
        <p:spPr>
          <a:xfrm>
            <a:off x="370800" y="1629420"/>
            <a:ext cx="1401615" cy="1096527"/>
          </a:xfrm>
        </p:spPr>
        <p:txBody>
          <a:bodyPr>
            <a:normAutofit/>
          </a:bodyPr>
          <a:lstStyle>
            <a:lvl1pPr>
              <a:defRPr sz="1000">
                <a:solidFill>
                  <a:schemeClr val="tx1"/>
                </a:solidFill>
              </a:defRPr>
            </a:lvl1pPr>
          </a:lstStyle>
          <a:p>
            <a:r>
              <a:rPr lang="en-US"/>
              <a:t>Click icon to add picture</a:t>
            </a:r>
            <a:endParaRPr lang="en-GB" dirty="0"/>
          </a:p>
        </p:txBody>
      </p:sp>
      <p:sp>
        <p:nvSpPr>
          <p:cNvPr id="27" name="Content Placeholder 2">
            <a:extLst>
              <a:ext uri="{FF2B5EF4-FFF2-40B4-BE49-F238E27FC236}">
                <a16:creationId xmlns:a16="http://schemas.microsoft.com/office/drawing/2014/main" id="{473A639B-4E6E-45B8-8CD8-CA04F24E05E0}"/>
              </a:ext>
            </a:extLst>
          </p:cNvPr>
          <p:cNvSpPr>
            <a:spLocks noGrp="1"/>
          </p:cNvSpPr>
          <p:nvPr>
            <p:ph idx="15"/>
          </p:nvPr>
        </p:nvSpPr>
        <p:spPr>
          <a:xfrm>
            <a:off x="3753231" y="2976114"/>
            <a:ext cx="3075132" cy="3181638"/>
          </a:xfrm>
        </p:spPr>
        <p:txBody>
          <a:bodyPr>
            <a:normAutofit/>
          </a:bodyPr>
          <a:lstStyle>
            <a:lvl1pPr marL="0" indent="0">
              <a:buNone/>
              <a:defRPr sz="1400" b="1">
                <a:solidFill>
                  <a:schemeClr val="tx1"/>
                </a:solidFill>
              </a:defRPr>
            </a:lvl1pPr>
            <a:lvl2pPr marL="0" indent="0">
              <a:buNone/>
              <a:defRPr sz="1400">
                <a:solidFill>
                  <a:schemeClr val="tx1"/>
                </a:solidFill>
              </a:defRPr>
            </a:lvl2pPr>
            <a:lvl3pPr marL="177800" indent="-177800">
              <a:defRPr sz="1400">
                <a:solidFill>
                  <a:schemeClr val="tx1"/>
                </a:solidFill>
              </a:defRPr>
            </a:lvl3pPr>
            <a:lvl4pPr marL="361950" indent="-180975">
              <a:defRPr sz="1400">
                <a:solidFill>
                  <a:schemeClr val="tx1"/>
                </a:solidFill>
              </a:defRPr>
            </a:lvl4pPr>
            <a:lvl5pPr marL="542925" indent="-180975">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8" name="Picture Placeholder 8">
            <a:extLst>
              <a:ext uri="{FF2B5EF4-FFF2-40B4-BE49-F238E27FC236}">
                <a16:creationId xmlns:a16="http://schemas.microsoft.com/office/drawing/2014/main" id="{B3F147CC-2E59-49E6-9C4E-3B8F8E62256A}"/>
              </a:ext>
            </a:extLst>
          </p:cNvPr>
          <p:cNvSpPr>
            <a:spLocks noGrp="1"/>
          </p:cNvSpPr>
          <p:nvPr>
            <p:ph type="pic" sz="quarter" idx="16"/>
          </p:nvPr>
        </p:nvSpPr>
        <p:spPr>
          <a:xfrm>
            <a:off x="3753231" y="1629420"/>
            <a:ext cx="1401615" cy="1096527"/>
          </a:xfrm>
        </p:spPr>
        <p:txBody>
          <a:bodyPr>
            <a:normAutofit/>
          </a:bodyPr>
          <a:lstStyle>
            <a:lvl1pPr>
              <a:defRPr sz="1000">
                <a:solidFill>
                  <a:schemeClr val="tx1"/>
                </a:solidFill>
              </a:defRPr>
            </a:lvl1pPr>
          </a:lstStyle>
          <a:p>
            <a:r>
              <a:rPr lang="en-US"/>
              <a:t>Click icon to add picture</a:t>
            </a:r>
            <a:endParaRPr lang="en-GB" dirty="0"/>
          </a:p>
        </p:txBody>
      </p:sp>
      <p:sp>
        <p:nvSpPr>
          <p:cNvPr id="29" name="Content Placeholder 2">
            <a:extLst>
              <a:ext uri="{FF2B5EF4-FFF2-40B4-BE49-F238E27FC236}">
                <a16:creationId xmlns:a16="http://schemas.microsoft.com/office/drawing/2014/main" id="{F6068110-91AA-469D-BEE0-A87E36D33253}"/>
              </a:ext>
            </a:extLst>
          </p:cNvPr>
          <p:cNvSpPr>
            <a:spLocks noGrp="1"/>
          </p:cNvSpPr>
          <p:nvPr>
            <p:ph idx="17"/>
          </p:nvPr>
        </p:nvSpPr>
        <p:spPr>
          <a:xfrm>
            <a:off x="7135662" y="2976114"/>
            <a:ext cx="3075132" cy="3181638"/>
          </a:xfrm>
        </p:spPr>
        <p:txBody>
          <a:bodyPr/>
          <a:lstStyle>
            <a:lvl1pPr marL="0" indent="0">
              <a:buNone/>
              <a:defRPr sz="1400" b="1">
                <a:solidFill>
                  <a:schemeClr val="tx1"/>
                </a:solidFill>
              </a:defRPr>
            </a:lvl1pPr>
            <a:lvl2pPr marL="0" indent="0">
              <a:buNone/>
              <a:defRPr sz="1400">
                <a:solidFill>
                  <a:schemeClr val="tx1"/>
                </a:solidFill>
              </a:defRPr>
            </a:lvl2pPr>
            <a:lvl3pPr marL="177800" indent="-177800">
              <a:defRPr sz="1400">
                <a:solidFill>
                  <a:schemeClr val="tx1"/>
                </a:solidFill>
              </a:defRPr>
            </a:lvl3pPr>
            <a:lvl4pPr marL="361950" indent="-180975">
              <a:defRPr sz="1400">
                <a:solidFill>
                  <a:schemeClr val="tx1"/>
                </a:solidFill>
              </a:defRPr>
            </a:lvl4pPr>
            <a:lvl5pPr marL="542925" indent="-180975">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0" name="Picture Placeholder 8">
            <a:extLst>
              <a:ext uri="{FF2B5EF4-FFF2-40B4-BE49-F238E27FC236}">
                <a16:creationId xmlns:a16="http://schemas.microsoft.com/office/drawing/2014/main" id="{3B5C08C0-6B68-4F52-A23B-29543A87CF54}"/>
              </a:ext>
            </a:extLst>
          </p:cNvPr>
          <p:cNvSpPr>
            <a:spLocks noGrp="1"/>
          </p:cNvSpPr>
          <p:nvPr>
            <p:ph type="pic" sz="quarter" idx="18"/>
          </p:nvPr>
        </p:nvSpPr>
        <p:spPr>
          <a:xfrm>
            <a:off x="7135662" y="1629420"/>
            <a:ext cx="1401615" cy="1096527"/>
          </a:xfrm>
        </p:spPr>
        <p:txBody>
          <a:bodyPr>
            <a:normAutofit/>
          </a:bodyPr>
          <a:lstStyle>
            <a:lvl1pPr>
              <a:defRPr sz="1000">
                <a:solidFill>
                  <a:schemeClr val="tx1"/>
                </a:solidFill>
              </a:defRPr>
            </a:lvl1pPr>
          </a:lstStyle>
          <a:p>
            <a:r>
              <a:rPr lang="en-US"/>
              <a:t>Click icon to add picture</a:t>
            </a:r>
            <a:endParaRPr lang="en-GB" dirty="0"/>
          </a:p>
        </p:txBody>
      </p:sp>
      <p:cxnSp>
        <p:nvCxnSpPr>
          <p:cNvPr id="17" name="Straight Connector 16">
            <a:extLst>
              <a:ext uri="{FF2B5EF4-FFF2-40B4-BE49-F238E27FC236}">
                <a16:creationId xmlns:a16="http://schemas.microsoft.com/office/drawing/2014/main" id="{450A177B-1980-42A3-836F-9115985558C8}"/>
              </a:ext>
            </a:extLst>
          </p:cNvPr>
          <p:cNvCxnSpPr>
            <a:cxnSpLocks/>
          </p:cNvCxnSpPr>
          <p:nvPr userDrawn="1"/>
        </p:nvCxnSpPr>
        <p:spPr>
          <a:xfrm>
            <a:off x="561976" y="6377624"/>
            <a:ext cx="0" cy="108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8901C6C1-6260-4679-88A3-8E35B97EDF3A}"/>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54069" y="375601"/>
            <a:ext cx="1159200" cy="864257"/>
          </a:xfrm>
          <a:prstGeom prst="rect">
            <a:avLst/>
          </a:prstGeom>
        </p:spPr>
      </p:pic>
      <p:sp>
        <p:nvSpPr>
          <p:cNvPr id="15" name="Text Placeholder 7">
            <a:extLst>
              <a:ext uri="{FF2B5EF4-FFF2-40B4-BE49-F238E27FC236}">
                <a16:creationId xmlns:a16="http://schemas.microsoft.com/office/drawing/2014/main" id="{17BD78F6-6825-4B68-95BF-F96D4F9C31C9}"/>
              </a:ext>
            </a:extLst>
          </p:cNvPr>
          <p:cNvSpPr>
            <a:spLocks noGrp="1"/>
          </p:cNvSpPr>
          <p:nvPr>
            <p:ph type="body" sz="quarter" idx="19"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3411216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Icons (Yellow BG)">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lvl1pPr>
              <a:defRPr>
                <a:solidFill>
                  <a:schemeClr val="bg1"/>
                </a:solidFill>
              </a:defRPr>
            </a:lvl1pPr>
          </a:lstStyle>
          <a:p>
            <a:r>
              <a:rPr lang="en-US"/>
              <a:t>Click to edit Master title style</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lvl1pPr>
              <a:defRPr>
                <a:solidFill>
                  <a:schemeClr val="bg1"/>
                </a:solidFill>
              </a:defRPr>
            </a:lvl1p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lvl1pPr>
              <a:defRPr>
                <a:solidFill>
                  <a:schemeClr val="bg1"/>
                </a:solidFill>
              </a:defRPr>
            </a:lvl1pPr>
          </a:lstStyle>
          <a:p>
            <a:fld id="{AC6BEB34-34B2-4616-8BAB-A7D30E9C9573}" type="slidenum">
              <a:rPr lang="en-GB" smtClean="0"/>
              <a:pPr/>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9"/>
            <a:ext cx="9825567" cy="516052"/>
          </a:xfrm>
        </p:spPr>
        <p:txBody>
          <a:bodyPr>
            <a:normAutofit/>
          </a:bodyPr>
          <a:lstStyle>
            <a:lvl1pPr marL="0" indent="0">
              <a:buNone/>
              <a:defRPr sz="2000">
                <a:solidFill>
                  <a:schemeClr val="bg1"/>
                </a:solidFill>
              </a:defRPr>
            </a:lvl1pPr>
            <a:lvl2pPr marL="180975" indent="0">
              <a:buNone/>
              <a:defRPr/>
            </a:lvl2pPr>
          </a:lstStyle>
          <a:p>
            <a:pPr lvl="0"/>
            <a:r>
              <a:rPr lang="en-US"/>
              <a:t>Click to edit Master text styles</a:t>
            </a:r>
          </a:p>
        </p:txBody>
      </p:sp>
      <p:sp>
        <p:nvSpPr>
          <p:cNvPr id="25" name="Content Placeholder 2">
            <a:extLst>
              <a:ext uri="{FF2B5EF4-FFF2-40B4-BE49-F238E27FC236}">
                <a16:creationId xmlns:a16="http://schemas.microsoft.com/office/drawing/2014/main" id="{E4DF7FE9-D12C-4223-8D23-4E32795F83A8}"/>
              </a:ext>
            </a:extLst>
          </p:cNvPr>
          <p:cNvSpPr>
            <a:spLocks noGrp="1"/>
          </p:cNvSpPr>
          <p:nvPr>
            <p:ph idx="1"/>
          </p:nvPr>
        </p:nvSpPr>
        <p:spPr>
          <a:xfrm>
            <a:off x="370800" y="2976114"/>
            <a:ext cx="3075132" cy="3181638"/>
          </a:xfrm>
        </p:spPr>
        <p:txBody>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6" name="Picture Placeholder 8">
            <a:extLst>
              <a:ext uri="{FF2B5EF4-FFF2-40B4-BE49-F238E27FC236}">
                <a16:creationId xmlns:a16="http://schemas.microsoft.com/office/drawing/2014/main" id="{46B81B3A-0E2A-4FF8-84A2-15CF0B1D8892}"/>
              </a:ext>
            </a:extLst>
          </p:cNvPr>
          <p:cNvSpPr>
            <a:spLocks noGrp="1"/>
          </p:cNvSpPr>
          <p:nvPr>
            <p:ph type="pic" sz="quarter" idx="14"/>
          </p:nvPr>
        </p:nvSpPr>
        <p:spPr>
          <a:xfrm>
            <a:off x="370800"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sp>
        <p:nvSpPr>
          <p:cNvPr id="27" name="Content Placeholder 2">
            <a:extLst>
              <a:ext uri="{FF2B5EF4-FFF2-40B4-BE49-F238E27FC236}">
                <a16:creationId xmlns:a16="http://schemas.microsoft.com/office/drawing/2014/main" id="{473A639B-4E6E-45B8-8CD8-CA04F24E05E0}"/>
              </a:ext>
            </a:extLst>
          </p:cNvPr>
          <p:cNvSpPr>
            <a:spLocks noGrp="1"/>
          </p:cNvSpPr>
          <p:nvPr>
            <p:ph idx="15"/>
          </p:nvPr>
        </p:nvSpPr>
        <p:spPr>
          <a:xfrm>
            <a:off x="3753231" y="2976114"/>
            <a:ext cx="3075132" cy="3181638"/>
          </a:xfrm>
        </p:spPr>
        <p:txBody>
          <a:bodyPr>
            <a:normAutofit/>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8" name="Picture Placeholder 8">
            <a:extLst>
              <a:ext uri="{FF2B5EF4-FFF2-40B4-BE49-F238E27FC236}">
                <a16:creationId xmlns:a16="http://schemas.microsoft.com/office/drawing/2014/main" id="{B3F147CC-2E59-49E6-9C4E-3B8F8E62256A}"/>
              </a:ext>
            </a:extLst>
          </p:cNvPr>
          <p:cNvSpPr>
            <a:spLocks noGrp="1"/>
          </p:cNvSpPr>
          <p:nvPr>
            <p:ph type="pic" sz="quarter" idx="16"/>
          </p:nvPr>
        </p:nvSpPr>
        <p:spPr>
          <a:xfrm>
            <a:off x="3753231"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sp>
        <p:nvSpPr>
          <p:cNvPr id="29" name="Content Placeholder 2">
            <a:extLst>
              <a:ext uri="{FF2B5EF4-FFF2-40B4-BE49-F238E27FC236}">
                <a16:creationId xmlns:a16="http://schemas.microsoft.com/office/drawing/2014/main" id="{F6068110-91AA-469D-BEE0-A87E36D33253}"/>
              </a:ext>
            </a:extLst>
          </p:cNvPr>
          <p:cNvSpPr>
            <a:spLocks noGrp="1"/>
          </p:cNvSpPr>
          <p:nvPr>
            <p:ph idx="17"/>
          </p:nvPr>
        </p:nvSpPr>
        <p:spPr>
          <a:xfrm>
            <a:off x="7135662" y="2976114"/>
            <a:ext cx="3075132" cy="3181638"/>
          </a:xfrm>
        </p:spPr>
        <p:txBody>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0" name="Picture Placeholder 8">
            <a:extLst>
              <a:ext uri="{FF2B5EF4-FFF2-40B4-BE49-F238E27FC236}">
                <a16:creationId xmlns:a16="http://schemas.microsoft.com/office/drawing/2014/main" id="{3B5C08C0-6B68-4F52-A23B-29543A87CF54}"/>
              </a:ext>
            </a:extLst>
          </p:cNvPr>
          <p:cNvSpPr>
            <a:spLocks noGrp="1"/>
          </p:cNvSpPr>
          <p:nvPr>
            <p:ph type="pic" sz="quarter" idx="18"/>
          </p:nvPr>
        </p:nvSpPr>
        <p:spPr>
          <a:xfrm>
            <a:off x="7135662"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cxnSp>
        <p:nvCxnSpPr>
          <p:cNvPr id="17" name="Straight Connector 16">
            <a:extLst>
              <a:ext uri="{FF2B5EF4-FFF2-40B4-BE49-F238E27FC236}">
                <a16:creationId xmlns:a16="http://schemas.microsoft.com/office/drawing/2014/main" id="{450A177B-1980-42A3-836F-9115985558C8}"/>
              </a:ext>
            </a:extLst>
          </p:cNvPr>
          <p:cNvCxnSpPr/>
          <p:nvPr userDrawn="1"/>
        </p:nvCxnSpPr>
        <p:spPr>
          <a:xfrm>
            <a:off x="561976" y="6377624"/>
            <a:ext cx="0" cy="108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34C4B8DC-2B65-4B71-A412-95684AAC714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sp>
        <p:nvSpPr>
          <p:cNvPr id="15" name="Text Placeholder 7">
            <a:extLst>
              <a:ext uri="{FF2B5EF4-FFF2-40B4-BE49-F238E27FC236}">
                <a16:creationId xmlns:a16="http://schemas.microsoft.com/office/drawing/2014/main" id="{67CA5E1D-7DF1-4C79-877D-8821274DAEEA}"/>
              </a:ext>
            </a:extLst>
          </p:cNvPr>
          <p:cNvSpPr>
            <a:spLocks noGrp="1"/>
          </p:cNvSpPr>
          <p:nvPr>
            <p:ph type="body" sz="quarter" idx="19" hasCustomPrompt="1"/>
          </p:nvPr>
        </p:nvSpPr>
        <p:spPr>
          <a:xfrm>
            <a:off x="6095999" y="6355299"/>
            <a:ext cx="5724000" cy="167581"/>
          </a:xfrm>
        </p:spPr>
        <p:txBody>
          <a:bodyPr bIns="28800" anchor="b">
            <a:spAutoFit/>
          </a:bodyPr>
          <a:lstStyle>
            <a:lvl1pPr marL="0" indent="0">
              <a:spcBef>
                <a:spcPts val="0"/>
              </a:spcBef>
              <a:buNone/>
              <a:defRPr sz="900">
                <a:solidFill>
                  <a:schemeClr val="bg1"/>
                </a:solidFill>
              </a:defRPr>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1993959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Big Message">
    <p:bg>
      <p:bgPr>
        <a:solidFill>
          <a:schemeClr val="accent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1229360"/>
            <a:ext cx="9825590" cy="4878142"/>
          </a:xfrm>
        </p:spPr>
        <p:txBody>
          <a:bodyPr>
            <a:normAutofit/>
          </a:bodyPr>
          <a:lstStyle>
            <a:lvl1pPr marL="0" indent="0">
              <a:spcBef>
                <a:spcPts val="200"/>
              </a:spcBef>
              <a:buFont typeface="+mj-lt"/>
              <a:buNone/>
              <a:defRPr sz="3600" b="1">
                <a:solidFill>
                  <a:schemeClr val="bg1"/>
                </a:solidFill>
              </a:defRPr>
            </a:lvl1pPr>
            <a:lvl2pPr marL="0" indent="0">
              <a:buNone/>
              <a:defRPr>
                <a:solidFill>
                  <a:schemeClr val="bg1"/>
                </a:solidFill>
              </a:defRPr>
            </a:lvl2pPr>
            <a:lvl3pPr marL="628650" indent="-180975">
              <a:defRPr>
                <a:solidFill>
                  <a:schemeClr val="bg1"/>
                </a:solidFill>
              </a:defRPr>
            </a:lvl3pPr>
            <a:lvl4pPr marL="628650" indent="-180975">
              <a:defRPr>
                <a:solidFill>
                  <a:schemeClr val="bg1"/>
                </a:solidFill>
              </a:defRPr>
            </a:lvl4pPr>
            <a:lvl5pPr marL="628650" indent="-180975">
              <a:defRPr>
                <a:solidFill>
                  <a:schemeClr val="bg1"/>
                </a:solidFill>
              </a:defRPr>
            </a:lvl5pPr>
          </a:lstStyle>
          <a:p>
            <a:pPr lvl="0"/>
            <a:r>
              <a:rPr lang="en-US"/>
              <a:t>Click to edit Master text styles</a:t>
            </a:r>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lvl1pPr>
              <a:defRPr>
                <a:solidFill>
                  <a:schemeClr val="bg1"/>
                </a:solidFill>
              </a:defRPr>
            </a:lvl1p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lvl1pPr>
              <a:defRPr>
                <a:solidFill>
                  <a:schemeClr val="bg1"/>
                </a:solidFill>
              </a:defRPr>
            </a:lvl1pPr>
          </a:lstStyle>
          <a:p>
            <a:fld id="{AC6BEB34-34B2-4616-8BAB-A7D30E9C9573}" type="slidenum">
              <a:rPr lang="en-GB" smtClean="0"/>
              <a:pPr/>
              <a:t>‹#›</a:t>
            </a:fld>
            <a:endParaRPr lang="en-GB"/>
          </a:p>
        </p:txBody>
      </p:sp>
      <p:pic>
        <p:nvPicPr>
          <p:cNvPr id="13" name="Picture 12">
            <a:extLst>
              <a:ext uri="{FF2B5EF4-FFF2-40B4-BE49-F238E27FC236}">
                <a16:creationId xmlns:a16="http://schemas.microsoft.com/office/drawing/2014/main" id="{FC70FF1B-BAED-4335-B67D-6F37D19E3D8A}"/>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cxnSp>
        <p:nvCxnSpPr>
          <p:cNvPr id="14" name="Straight Connector 13">
            <a:extLst>
              <a:ext uri="{FF2B5EF4-FFF2-40B4-BE49-F238E27FC236}">
                <a16:creationId xmlns:a16="http://schemas.microsoft.com/office/drawing/2014/main" id="{E383D0A3-D349-4500-B078-54C08AFC51C3}"/>
              </a:ext>
            </a:extLst>
          </p:cNvPr>
          <p:cNvCxnSpPr/>
          <p:nvPr userDrawn="1"/>
        </p:nvCxnSpPr>
        <p:spPr>
          <a:xfrm>
            <a:off x="561976" y="6377624"/>
            <a:ext cx="0" cy="108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 Placeholder 7">
            <a:extLst>
              <a:ext uri="{FF2B5EF4-FFF2-40B4-BE49-F238E27FC236}">
                <a16:creationId xmlns:a16="http://schemas.microsoft.com/office/drawing/2014/main" id="{5F7E833B-8B1A-4A53-99DD-DF0E2AEBBDE5}"/>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solidFill>
                  <a:schemeClr val="bg1"/>
                </a:solidFill>
              </a:defRPr>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2285049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ection Header (Blue Pane)">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D73DEC55-122D-4083-87D7-488E06601E8A}"/>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8158BCC0-B09E-4434-9223-EDC0EAED8A5C}"/>
              </a:ext>
            </a:extLst>
          </p:cNvPr>
          <p:cNvSpPr>
            <a:spLocks noGrp="1"/>
          </p:cNvSpPr>
          <p:nvPr>
            <p:ph type="sldNum" sz="quarter" idx="12"/>
          </p:nvPr>
        </p:nvSpPr>
        <p:spPr/>
        <p:txBody>
          <a:bodyPr/>
          <a:lstStyle/>
          <a:p>
            <a:fld id="{AC6BEB34-34B2-4616-8BAB-A7D30E9C9573}" type="slidenum">
              <a:rPr lang="en-GB" smtClean="0"/>
              <a:t>‹#›</a:t>
            </a:fld>
            <a:endParaRPr lang="en-GB" dirty="0"/>
          </a:p>
        </p:txBody>
      </p:sp>
      <p:sp>
        <p:nvSpPr>
          <p:cNvPr id="12" name="Picture Placeholder 11">
            <a:extLst>
              <a:ext uri="{FF2B5EF4-FFF2-40B4-BE49-F238E27FC236}">
                <a16:creationId xmlns:a16="http://schemas.microsoft.com/office/drawing/2014/main" id="{C10917F9-BD47-4453-A88A-FE4AB2FE7B9C}"/>
              </a:ext>
            </a:extLst>
          </p:cNvPr>
          <p:cNvSpPr>
            <a:spLocks noGrp="1"/>
          </p:cNvSpPr>
          <p:nvPr>
            <p:ph type="pic" sz="quarter" idx="13"/>
          </p:nvPr>
        </p:nvSpPr>
        <p:spPr>
          <a:xfrm>
            <a:off x="3359151" y="2032000"/>
            <a:ext cx="7163315" cy="3932238"/>
          </a:xfrm>
        </p:spPr>
        <p:txBody>
          <a:bodyPr/>
          <a:lstStyle>
            <a:lvl1pPr algn="r">
              <a:defRPr/>
            </a:lvl1pPr>
          </a:lstStyle>
          <a:p>
            <a:r>
              <a:rPr lang="en-US"/>
              <a:t>Click icon to add picture</a:t>
            </a:r>
            <a:endParaRPr lang="en-GB" dirty="0"/>
          </a:p>
        </p:txBody>
      </p:sp>
      <p:sp>
        <p:nvSpPr>
          <p:cNvPr id="2" name="Title 1">
            <a:extLst>
              <a:ext uri="{FF2B5EF4-FFF2-40B4-BE49-F238E27FC236}">
                <a16:creationId xmlns:a16="http://schemas.microsoft.com/office/drawing/2014/main" id="{BE46918C-8795-4D57-9B5D-196228EF5B8D}"/>
              </a:ext>
            </a:extLst>
          </p:cNvPr>
          <p:cNvSpPr>
            <a:spLocks noGrp="1"/>
          </p:cNvSpPr>
          <p:nvPr>
            <p:ph type="title"/>
          </p:nvPr>
        </p:nvSpPr>
        <p:spPr>
          <a:xfrm>
            <a:off x="371475" y="1022898"/>
            <a:ext cx="5724154" cy="1667325"/>
          </a:xfrm>
          <a:solidFill>
            <a:schemeClr val="accent1"/>
          </a:solidFill>
        </p:spPr>
        <p:txBody>
          <a:bodyPr wrap="square" lIns="288000" tIns="216000" rIns="144000" bIns="216000" anchor="t">
            <a:spAutoFit/>
          </a:bodyPr>
          <a:lstStyle>
            <a:lvl1pPr>
              <a:defRPr sz="4000">
                <a:solidFill>
                  <a:schemeClr val="bg1"/>
                </a:solidFill>
              </a:defRPr>
            </a:lvl1pPr>
          </a:lstStyle>
          <a:p>
            <a:r>
              <a:rPr lang="en-US"/>
              <a:t>Click to edit Master title style</a:t>
            </a:r>
            <a:endParaRPr lang="en-GB" dirty="0"/>
          </a:p>
        </p:txBody>
      </p:sp>
    </p:spTree>
    <p:extLst>
      <p:ext uri="{BB962C8B-B14F-4D97-AF65-F5344CB8AC3E}">
        <p14:creationId xmlns:p14="http://schemas.microsoft.com/office/powerpoint/2010/main" val="589757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476E4-117E-4947-A055-E4EB66A55868}"/>
              </a:ext>
            </a:extLst>
          </p:cNvPr>
          <p:cNvSpPr>
            <a:spLocks noGrp="1"/>
          </p:cNvSpPr>
          <p:nvPr>
            <p:ph type="ctrTitle"/>
          </p:nvPr>
        </p:nvSpPr>
        <p:spPr>
          <a:xfrm>
            <a:off x="371475" y="1096171"/>
            <a:ext cx="6562726" cy="2387600"/>
          </a:xfrm>
        </p:spPr>
        <p:txBody>
          <a:bodyPr anchor="b">
            <a:normAutofit/>
          </a:bodyPr>
          <a:lstStyle>
            <a:lvl1pPr algn="l">
              <a:defRPr sz="4000"/>
            </a:lvl1pPr>
          </a:lstStyle>
          <a:p>
            <a:r>
              <a:rPr lang="en-US"/>
              <a:t>Click to edit Master title style</a:t>
            </a:r>
            <a:endParaRPr lang="en-GB" dirty="0"/>
          </a:p>
        </p:txBody>
      </p:sp>
      <p:sp>
        <p:nvSpPr>
          <p:cNvPr id="3" name="Subtitle 2">
            <a:extLst>
              <a:ext uri="{FF2B5EF4-FFF2-40B4-BE49-F238E27FC236}">
                <a16:creationId xmlns:a16="http://schemas.microsoft.com/office/drawing/2014/main" id="{02EE7F43-D07B-473A-93EA-D39AA3A0880D}"/>
              </a:ext>
            </a:extLst>
          </p:cNvPr>
          <p:cNvSpPr>
            <a:spLocks noGrp="1"/>
          </p:cNvSpPr>
          <p:nvPr>
            <p:ph type="subTitle" idx="1"/>
          </p:nvPr>
        </p:nvSpPr>
        <p:spPr>
          <a:xfrm>
            <a:off x="371475" y="3609182"/>
            <a:ext cx="6562725" cy="1655762"/>
          </a:xfrm>
        </p:spPr>
        <p:txBody>
          <a:bodyPr>
            <a:normAutofit/>
          </a:bodyPr>
          <a:lstStyle>
            <a:lvl1pPr marL="0" indent="0" algn="l">
              <a:buNone/>
              <a:defRPr sz="20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dirty="0"/>
          </a:p>
        </p:txBody>
      </p:sp>
      <p:pic>
        <p:nvPicPr>
          <p:cNvPr id="8" name="Picture 7">
            <a:extLst>
              <a:ext uri="{FF2B5EF4-FFF2-40B4-BE49-F238E27FC236}">
                <a16:creationId xmlns:a16="http://schemas.microsoft.com/office/drawing/2014/main" id="{A52B9423-DD06-4C0C-AE3A-54DDF8442017}"/>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r="45488" b="51122"/>
          <a:stretch/>
        </p:blipFill>
        <p:spPr>
          <a:xfrm>
            <a:off x="6383187" y="1799709"/>
            <a:ext cx="5808813" cy="5058291"/>
          </a:xfrm>
          <a:prstGeom prst="rect">
            <a:avLst/>
          </a:prstGeom>
        </p:spPr>
      </p:pic>
      <p:pic>
        <p:nvPicPr>
          <p:cNvPr id="9" name="Picture 8">
            <a:extLst>
              <a:ext uri="{FF2B5EF4-FFF2-40B4-BE49-F238E27FC236}">
                <a16:creationId xmlns:a16="http://schemas.microsoft.com/office/drawing/2014/main" id="{38A9AAC2-B29C-4535-9C14-DD044A299D44}"/>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649466" y="373517"/>
            <a:ext cx="1170000" cy="871842"/>
          </a:xfrm>
          <a:prstGeom prst="rect">
            <a:avLst/>
          </a:prstGeom>
        </p:spPr>
      </p:pic>
    </p:spTree>
    <p:extLst>
      <p:ext uri="{BB962C8B-B14F-4D97-AF65-F5344CB8AC3E}">
        <p14:creationId xmlns:p14="http://schemas.microsoft.com/office/powerpoint/2010/main" val="1522753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ection Header (Green Pane)">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D73DEC55-122D-4083-87D7-488E06601E8A}"/>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8158BCC0-B09E-4434-9223-EDC0EAED8A5C}"/>
              </a:ext>
            </a:extLst>
          </p:cNvPr>
          <p:cNvSpPr>
            <a:spLocks noGrp="1"/>
          </p:cNvSpPr>
          <p:nvPr>
            <p:ph type="sldNum" sz="quarter" idx="12"/>
          </p:nvPr>
        </p:nvSpPr>
        <p:spPr/>
        <p:txBody>
          <a:bodyPr/>
          <a:lstStyle/>
          <a:p>
            <a:fld id="{AC6BEB34-34B2-4616-8BAB-A7D30E9C9573}" type="slidenum">
              <a:rPr lang="en-GB" smtClean="0"/>
              <a:t>‹#›</a:t>
            </a:fld>
            <a:endParaRPr lang="en-GB" dirty="0"/>
          </a:p>
        </p:txBody>
      </p:sp>
      <p:sp>
        <p:nvSpPr>
          <p:cNvPr id="12" name="Picture Placeholder 11">
            <a:extLst>
              <a:ext uri="{FF2B5EF4-FFF2-40B4-BE49-F238E27FC236}">
                <a16:creationId xmlns:a16="http://schemas.microsoft.com/office/drawing/2014/main" id="{C10917F9-BD47-4453-A88A-FE4AB2FE7B9C}"/>
              </a:ext>
            </a:extLst>
          </p:cNvPr>
          <p:cNvSpPr>
            <a:spLocks noGrp="1"/>
          </p:cNvSpPr>
          <p:nvPr>
            <p:ph type="pic" sz="quarter" idx="13"/>
          </p:nvPr>
        </p:nvSpPr>
        <p:spPr>
          <a:xfrm>
            <a:off x="3359151" y="2032000"/>
            <a:ext cx="7163315" cy="3932238"/>
          </a:xfrm>
        </p:spPr>
        <p:txBody>
          <a:bodyPr/>
          <a:lstStyle>
            <a:lvl1pPr algn="r">
              <a:defRPr/>
            </a:lvl1pPr>
          </a:lstStyle>
          <a:p>
            <a:r>
              <a:rPr lang="en-US"/>
              <a:t>Click icon to add picture</a:t>
            </a:r>
            <a:endParaRPr lang="en-GB" dirty="0"/>
          </a:p>
        </p:txBody>
      </p:sp>
      <p:sp>
        <p:nvSpPr>
          <p:cNvPr id="2" name="Title 1">
            <a:extLst>
              <a:ext uri="{FF2B5EF4-FFF2-40B4-BE49-F238E27FC236}">
                <a16:creationId xmlns:a16="http://schemas.microsoft.com/office/drawing/2014/main" id="{BE46918C-8795-4D57-9B5D-196228EF5B8D}"/>
              </a:ext>
            </a:extLst>
          </p:cNvPr>
          <p:cNvSpPr>
            <a:spLocks noGrp="1"/>
          </p:cNvSpPr>
          <p:nvPr>
            <p:ph type="title"/>
          </p:nvPr>
        </p:nvSpPr>
        <p:spPr>
          <a:xfrm>
            <a:off x="371475" y="1022898"/>
            <a:ext cx="5724154" cy="1667325"/>
          </a:xfrm>
          <a:solidFill>
            <a:schemeClr val="accent2"/>
          </a:solidFill>
        </p:spPr>
        <p:txBody>
          <a:bodyPr wrap="square" lIns="288000" tIns="216000" rIns="144000" bIns="216000" anchor="t">
            <a:spAutoFit/>
          </a:bodyPr>
          <a:lstStyle>
            <a:lvl1pPr>
              <a:defRPr sz="4000">
                <a:solidFill>
                  <a:schemeClr val="bg1"/>
                </a:solidFill>
              </a:defRPr>
            </a:lvl1pPr>
          </a:lstStyle>
          <a:p>
            <a:r>
              <a:rPr lang="en-US"/>
              <a:t>Click to edit Master title style</a:t>
            </a:r>
            <a:endParaRPr lang="en-GB" dirty="0"/>
          </a:p>
        </p:txBody>
      </p:sp>
    </p:spTree>
    <p:extLst>
      <p:ext uri="{BB962C8B-B14F-4D97-AF65-F5344CB8AC3E}">
        <p14:creationId xmlns:p14="http://schemas.microsoft.com/office/powerpoint/2010/main" val="1566397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tion Header (Red Pane)">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D73DEC55-122D-4083-87D7-488E06601E8A}"/>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8158BCC0-B09E-4434-9223-EDC0EAED8A5C}"/>
              </a:ext>
            </a:extLst>
          </p:cNvPr>
          <p:cNvSpPr>
            <a:spLocks noGrp="1"/>
          </p:cNvSpPr>
          <p:nvPr>
            <p:ph type="sldNum" sz="quarter" idx="12"/>
          </p:nvPr>
        </p:nvSpPr>
        <p:spPr/>
        <p:txBody>
          <a:bodyPr/>
          <a:lstStyle/>
          <a:p>
            <a:fld id="{AC6BEB34-34B2-4616-8BAB-A7D30E9C9573}" type="slidenum">
              <a:rPr lang="en-GB" smtClean="0"/>
              <a:t>‹#›</a:t>
            </a:fld>
            <a:endParaRPr lang="en-GB" dirty="0"/>
          </a:p>
        </p:txBody>
      </p:sp>
      <p:sp>
        <p:nvSpPr>
          <p:cNvPr id="12" name="Picture Placeholder 11">
            <a:extLst>
              <a:ext uri="{FF2B5EF4-FFF2-40B4-BE49-F238E27FC236}">
                <a16:creationId xmlns:a16="http://schemas.microsoft.com/office/drawing/2014/main" id="{C10917F9-BD47-4453-A88A-FE4AB2FE7B9C}"/>
              </a:ext>
            </a:extLst>
          </p:cNvPr>
          <p:cNvSpPr>
            <a:spLocks noGrp="1"/>
          </p:cNvSpPr>
          <p:nvPr>
            <p:ph type="pic" sz="quarter" idx="13"/>
          </p:nvPr>
        </p:nvSpPr>
        <p:spPr>
          <a:xfrm>
            <a:off x="3359151" y="2032000"/>
            <a:ext cx="7163315" cy="3932238"/>
          </a:xfrm>
        </p:spPr>
        <p:txBody>
          <a:bodyPr/>
          <a:lstStyle>
            <a:lvl1pPr algn="r">
              <a:defRPr/>
            </a:lvl1pPr>
          </a:lstStyle>
          <a:p>
            <a:r>
              <a:rPr lang="en-US"/>
              <a:t>Click icon to add picture</a:t>
            </a:r>
            <a:endParaRPr lang="en-GB" dirty="0"/>
          </a:p>
        </p:txBody>
      </p:sp>
      <p:sp>
        <p:nvSpPr>
          <p:cNvPr id="2" name="Title 1">
            <a:extLst>
              <a:ext uri="{FF2B5EF4-FFF2-40B4-BE49-F238E27FC236}">
                <a16:creationId xmlns:a16="http://schemas.microsoft.com/office/drawing/2014/main" id="{BE46918C-8795-4D57-9B5D-196228EF5B8D}"/>
              </a:ext>
            </a:extLst>
          </p:cNvPr>
          <p:cNvSpPr>
            <a:spLocks noGrp="1"/>
          </p:cNvSpPr>
          <p:nvPr>
            <p:ph type="title"/>
          </p:nvPr>
        </p:nvSpPr>
        <p:spPr>
          <a:xfrm>
            <a:off x="371475" y="1022898"/>
            <a:ext cx="5724154" cy="1667325"/>
          </a:xfrm>
          <a:solidFill>
            <a:schemeClr val="accent3"/>
          </a:solidFill>
        </p:spPr>
        <p:txBody>
          <a:bodyPr wrap="square" lIns="288000" tIns="216000" rIns="144000" bIns="216000" anchor="t">
            <a:spAutoFit/>
          </a:bodyPr>
          <a:lstStyle>
            <a:lvl1pPr>
              <a:defRPr sz="4000">
                <a:solidFill>
                  <a:schemeClr val="tx1"/>
                </a:solidFill>
              </a:defRPr>
            </a:lvl1pPr>
          </a:lstStyle>
          <a:p>
            <a:r>
              <a:rPr lang="en-US"/>
              <a:t>Click to edit Master title style</a:t>
            </a:r>
            <a:endParaRPr lang="en-GB" dirty="0"/>
          </a:p>
        </p:txBody>
      </p:sp>
    </p:spTree>
    <p:extLst>
      <p:ext uri="{BB962C8B-B14F-4D97-AF65-F5344CB8AC3E}">
        <p14:creationId xmlns:p14="http://schemas.microsoft.com/office/powerpoint/2010/main" val="1849111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ection Header (Yellow Pane)">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D73DEC55-122D-4083-87D7-488E06601E8A}"/>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8158BCC0-B09E-4434-9223-EDC0EAED8A5C}"/>
              </a:ext>
            </a:extLst>
          </p:cNvPr>
          <p:cNvSpPr>
            <a:spLocks noGrp="1"/>
          </p:cNvSpPr>
          <p:nvPr>
            <p:ph type="sldNum" sz="quarter" idx="12"/>
          </p:nvPr>
        </p:nvSpPr>
        <p:spPr/>
        <p:txBody>
          <a:bodyPr/>
          <a:lstStyle/>
          <a:p>
            <a:fld id="{AC6BEB34-34B2-4616-8BAB-A7D30E9C9573}" type="slidenum">
              <a:rPr lang="en-GB" smtClean="0"/>
              <a:t>‹#›</a:t>
            </a:fld>
            <a:endParaRPr lang="en-GB" dirty="0"/>
          </a:p>
        </p:txBody>
      </p:sp>
      <p:sp>
        <p:nvSpPr>
          <p:cNvPr id="12" name="Picture Placeholder 11">
            <a:extLst>
              <a:ext uri="{FF2B5EF4-FFF2-40B4-BE49-F238E27FC236}">
                <a16:creationId xmlns:a16="http://schemas.microsoft.com/office/drawing/2014/main" id="{C10917F9-BD47-4453-A88A-FE4AB2FE7B9C}"/>
              </a:ext>
            </a:extLst>
          </p:cNvPr>
          <p:cNvSpPr>
            <a:spLocks noGrp="1"/>
          </p:cNvSpPr>
          <p:nvPr>
            <p:ph type="pic" sz="quarter" idx="13"/>
          </p:nvPr>
        </p:nvSpPr>
        <p:spPr>
          <a:xfrm>
            <a:off x="3359151" y="2032000"/>
            <a:ext cx="7163315" cy="3932238"/>
          </a:xfrm>
        </p:spPr>
        <p:txBody>
          <a:bodyPr/>
          <a:lstStyle>
            <a:lvl1pPr algn="r">
              <a:defRPr/>
            </a:lvl1pPr>
          </a:lstStyle>
          <a:p>
            <a:r>
              <a:rPr lang="en-US"/>
              <a:t>Click icon to add picture</a:t>
            </a:r>
            <a:endParaRPr lang="en-GB" dirty="0"/>
          </a:p>
        </p:txBody>
      </p:sp>
      <p:sp>
        <p:nvSpPr>
          <p:cNvPr id="2" name="Title 1">
            <a:extLst>
              <a:ext uri="{FF2B5EF4-FFF2-40B4-BE49-F238E27FC236}">
                <a16:creationId xmlns:a16="http://schemas.microsoft.com/office/drawing/2014/main" id="{BE46918C-8795-4D57-9B5D-196228EF5B8D}"/>
              </a:ext>
            </a:extLst>
          </p:cNvPr>
          <p:cNvSpPr>
            <a:spLocks noGrp="1"/>
          </p:cNvSpPr>
          <p:nvPr>
            <p:ph type="title"/>
          </p:nvPr>
        </p:nvSpPr>
        <p:spPr>
          <a:xfrm>
            <a:off x="371475" y="1022898"/>
            <a:ext cx="5724154" cy="1667325"/>
          </a:xfrm>
          <a:solidFill>
            <a:schemeClr val="accent4"/>
          </a:solidFill>
        </p:spPr>
        <p:txBody>
          <a:bodyPr wrap="square" lIns="288000" tIns="216000" rIns="144000" bIns="216000" anchor="t">
            <a:spAutoFit/>
          </a:bodyPr>
          <a:lstStyle>
            <a:lvl1pPr>
              <a:defRPr sz="4000">
                <a:solidFill>
                  <a:schemeClr val="bg1"/>
                </a:solidFill>
              </a:defRPr>
            </a:lvl1pPr>
          </a:lstStyle>
          <a:p>
            <a:r>
              <a:rPr lang="en-US"/>
              <a:t>Click to edit Master title style</a:t>
            </a:r>
            <a:endParaRPr lang="en-GB" dirty="0"/>
          </a:p>
        </p:txBody>
      </p:sp>
    </p:spTree>
    <p:extLst>
      <p:ext uri="{BB962C8B-B14F-4D97-AF65-F5344CB8AC3E}">
        <p14:creationId xmlns:p14="http://schemas.microsoft.com/office/powerpoint/2010/main" val="3428062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Section Header (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918C-8795-4D57-9B5D-196228EF5B8D}"/>
              </a:ext>
            </a:extLst>
          </p:cNvPr>
          <p:cNvSpPr>
            <a:spLocks noGrp="1"/>
          </p:cNvSpPr>
          <p:nvPr>
            <p:ph type="title"/>
          </p:nvPr>
        </p:nvSpPr>
        <p:spPr>
          <a:xfrm>
            <a:off x="370800" y="2705457"/>
            <a:ext cx="6021707" cy="1292662"/>
          </a:xfrm>
          <a:noFill/>
        </p:spPr>
        <p:txBody>
          <a:bodyPr wrap="square" lIns="0" tIns="0" rIns="0" bIns="0" anchor="ctr">
            <a:spAutoFit/>
          </a:bodyPr>
          <a:lstStyle>
            <a:lvl1pPr>
              <a:defRPr sz="4200">
                <a:solidFill>
                  <a:schemeClr val="bg1"/>
                </a:solidFill>
              </a:defRPr>
            </a:lvl1pPr>
          </a:lstStyle>
          <a:p>
            <a:r>
              <a:rPr lang="en-US"/>
              <a:t>Click to edit Master title style</a:t>
            </a:r>
            <a:endParaRPr lang="en-GB" dirty="0"/>
          </a:p>
        </p:txBody>
      </p:sp>
      <p:pic>
        <p:nvPicPr>
          <p:cNvPr id="7" name="Picture 6">
            <a:extLst>
              <a:ext uri="{FF2B5EF4-FFF2-40B4-BE49-F238E27FC236}">
                <a16:creationId xmlns:a16="http://schemas.microsoft.com/office/drawing/2014/main" id="{781057F2-8500-4DAF-9644-D94E6D1740B5}"/>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r="45130" b="50116"/>
          <a:stretch/>
        </p:blipFill>
        <p:spPr>
          <a:xfrm>
            <a:off x="6445659" y="1753416"/>
            <a:ext cx="5746341" cy="5104584"/>
          </a:xfrm>
          <a:prstGeom prst="rect">
            <a:avLst/>
          </a:prstGeom>
        </p:spPr>
      </p:pic>
      <p:sp>
        <p:nvSpPr>
          <p:cNvPr id="8" name="Footer Placeholder 4">
            <a:extLst>
              <a:ext uri="{FF2B5EF4-FFF2-40B4-BE49-F238E27FC236}">
                <a16:creationId xmlns:a16="http://schemas.microsoft.com/office/drawing/2014/main" id="{064A78F4-E64E-4599-B4AB-838D5708EA05}"/>
              </a:ext>
            </a:extLst>
          </p:cNvPr>
          <p:cNvSpPr>
            <a:spLocks noGrp="1"/>
          </p:cNvSpPr>
          <p:nvPr>
            <p:ph type="ftr" sz="quarter" idx="11"/>
          </p:nvPr>
        </p:nvSpPr>
        <p:spPr>
          <a:xfrm>
            <a:off x="626400" y="6314400"/>
            <a:ext cx="9585319" cy="207009"/>
          </a:xfrm>
        </p:spPr>
        <p:txBody>
          <a:bodyPr/>
          <a:lstStyle>
            <a:lvl1pPr>
              <a:defRPr>
                <a:solidFill>
                  <a:schemeClr val="bg1"/>
                </a:solidFill>
              </a:defRPr>
            </a:lvl1pPr>
          </a:lstStyle>
          <a:p>
            <a:r>
              <a:rPr lang="en-GB" dirty="0"/>
              <a:t>Footer text runs here (Go Insert&gt;Header &amp; Footer to edit this text)</a:t>
            </a:r>
          </a:p>
        </p:txBody>
      </p:sp>
      <p:sp>
        <p:nvSpPr>
          <p:cNvPr id="9" name="Slide Number Placeholder 5">
            <a:extLst>
              <a:ext uri="{FF2B5EF4-FFF2-40B4-BE49-F238E27FC236}">
                <a16:creationId xmlns:a16="http://schemas.microsoft.com/office/drawing/2014/main" id="{301ACBA3-DC5D-4703-B416-2D6C4B453337}"/>
              </a:ext>
            </a:extLst>
          </p:cNvPr>
          <p:cNvSpPr>
            <a:spLocks noGrp="1"/>
          </p:cNvSpPr>
          <p:nvPr>
            <p:ph type="sldNum" sz="quarter" idx="12"/>
          </p:nvPr>
        </p:nvSpPr>
        <p:spPr>
          <a:xfrm>
            <a:off x="54000" y="6314400"/>
            <a:ext cx="432000" cy="207009"/>
          </a:xfrm>
        </p:spPr>
        <p:txBody>
          <a:bodyPr/>
          <a:lstStyle>
            <a:lvl1pPr>
              <a:defRPr>
                <a:solidFill>
                  <a:schemeClr val="bg1"/>
                </a:solidFill>
              </a:defRPr>
            </a:lvl1pPr>
          </a:lstStyle>
          <a:p>
            <a:fld id="{AC6BEB34-34B2-4616-8BAB-A7D30E9C9573}" type="slidenum">
              <a:rPr lang="en-GB" smtClean="0"/>
              <a:pPr/>
              <a:t>‹#›</a:t>
            </a:fld>
            <a:endParaRPr lang="en-GB" dirty="0"/>
          </a:p>
        </p:txBody>
      </p:sp>
      <p:pic>
        <p:nvPicPr>
          <p:cNvPr id="11" name="Picture 10">
            <a:extLst>
              <a:ext uri="{FF2B5EF4-FFF2-40B4-BE49-F238E27FC236}">
                <a16:creationId xmlns:a16="http://schemas.microsoft.com/office/drawing/2014/main" id="{C9F8D6D3-5803-47B8-86CC-056FFE038DF5}"/>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cxnSp>
        <p:nvCxnSpPr>
          <p:cNvPr id="12" name="Straight Connector 11">
            <a:extLst>
              <a:ext uri="{FF2B5EF4-FFF2-40B4-BE49-F238E27FC236}">
                <a16:creationId xmlns:a16="http://schemas.microsoft.com/office/drawing/2014/main" id="{FBF4BEB9-1904-4F12-886F-0ACC25C7AF30}"/>
              </a:ext>
            </a:extLst>
          </p:cNvPr>
          <p:cNvCxnSpPr/>
          <p:nvPr userDrawn="1"/>
        </p:nvCxnSpPr>
        <p:spPr>
          <a:xfrm>
            <a:off x="561976" y="6377624"/>
            <a:ext cx="0" cy="108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1517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Section Header (Green)">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918C-8795-4D57-9B5D-196228EF5B8D}"/>
              </a:ext>
            </a:extLst>
          </p:cNvPr>
          <p:cNvSpPr>
            <a:spLocks noGrp="1"/>
          </p:cNvSpPr>
          <p:nvPr>
            <p:ph type="title"/>
          </p:nvPr>
        </p:nvSpPr>
        <p:spPr>
          <a:xfrm>
            <a:off x="370800" y="2705457"/>
            <a:ext cx="6021707" cy="1292662"/>
          </a:xfrm>
          <a:noFill/>
        </p:spPr>
        <p:txBody>
          <a:bodyPr wrap="square" lIns="0" tIns="0" rIns="0" bIns="0" anchor="ctr">
            <a:spAutoFit/>
          </a:bodyPr>
          <a:lstStyle>
            <a:lvl1pPr>
              <a:defRPr sz="4200">
                <a:solidFill>
                  <a:schemeClr val="bg1"/>
                </a:solidFill>
              </a:defRPr>
            </a:lvl1pPr>
          </a:lstStyle>
          <a:p>
            <a:r>
              <a:rPr lang="en-US"/>
              <a:t>Click to edit Master title style</a:t>
            </a:r>
            <a:endParaRPr lang="en-GB" dirty="0"/>
          </a:p>
        </p:txBody>
      </p:sp>
      <p:pic>
        <p:nvPicPr>
          <p:cNvPr id="7" name="Picture 6">
            <a:extLst>
              <a:ext uri="{FF2B5EF4-FFF2-40B4-BE49-F238E27FC236}">
                <a16:creationId xmlns:a16="http://schemas.microsoft.com/office/drawing/2014/main" id="{781057F2-8500-4DAF-9644-D94E6D1740B5}"/>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r="45130" b="50116"/>
          <a:stretch/>
        </p:blipFill>
        <p:spPr>
          <a:xfrm>
            <a:off x="6445659" y="1753416"/>
            <a:ext cx="5746341" cy="5104584"/>
          </a:xfrm>
          <a:prstGeom prst="rect">
            <a:avLst/>
          </a:prstGeom>
        </p:spPr>
      </p:pic>
      <p:sp>
        <p:nvSpPr>
          <p:cNvPr id="8" name="Footer Placeholder 4">
            <a:extLst>
              <a:ext uri="{FF2B5EF4-FFF2-40B4-BE49-F238E27FC236}">
                <a16:creationId xmlns:a16="http://schemas.microsoft.com/office/drawing/2014/main" id="{064A78F4-E64E-4599-B4AB-838D5708EA05}"/>
              </a:ext>
            </a:extLst>
          </p:cNvPr>
          <p:cNvSpPr>
            <a:spLocks noGrp="1"/>
          </p:cNvSpPr>
          <p:nvPr>
            <p:ph type="ftr" sz="quarter" idx="11"/>
          </p:nvPr>
        </p:nvSpPr>
        <p:spPr>
          <a:xfrm>
            <a:off x="626400" y="6314400"/>
            <a:ext cx="9585319" cy="207009"/>
          </a:xfrm>
        </p:spPr>
        <p:txBody>
          <a:bodyPr/>
          <a:lstStyle>
            <a:lvl1pPr>
              <a:defRPr>
                <a:solidFill>
                  <a:schemeClr val="bg1"/>
                </a:solidFill>
              </a:defRPr>
            </a:lvl1pPr>
          </a:lstStyle>
          <a:p>
            <a:r>
              <a:rPr lang="en-GB" dirty="0"/>
              <a:t>Footer text runs here (Go Insert&gt;Header &amp; Footer to edit this text)</a:t>
            </a:r>
          </a:p>
        </p:txBody>
      </p:sp>
      <p:sp>
        <p:nvSpPr>
          <p:cNvPr id="9" name="Slide Number Placeholder 5">
            <a:extLst>
              <a:ext uri="{FF2B5EF4-FFF2-40B4-BE49-F238E27FC236}">
                <a16:creationId xmlns:a16="http://schemas.microsoft.com/office/drawing/2014/main" id="{301ACBA3-DC5D-4703-B416-2D6C4B453337}"/>
              </a:ext>
            </a:extLst>
          </p:cNvPr>
          <p:cNvSpPr>
            <a:spLocks noGrp="1"/>
          </p:cNvSpPr>
          <p:nvPr>
            <p:ph type="sldNum" sz="quarter" idx="12"/>
          </p:nvPr>
        </p:nvSpPr>
        <p:spPr>
          <a:xfrm>
            <a:off x="54000" y="6314400"/>
            <a:ext cx="432000" cy="207009"/>
          </a:xfrm>
        </p:spPr>
        <p:txBody>
          <a:bodyPr/>
          <a:lstStyle>
            <a:lvl1pPr>
              <a:defRPr>
                <a:solidFill>
                  <a:schemeClr val="bg1"/>
                </a:solidFill>
              </a:defRPr>
            </a:lvl1pPr>
          </a:lstStyle>
          <a:p>
            <a:fld id="{AC6BEB34-34B2-4616-8BAB-A7D30E9C9573}" type="slidenum">
              <a:rPr lang="en-GB" smtClean="0"/>
              <a:pPr/>
              <a:t>‹#›</a:t>
            </a:fld>
            <a:endParaRPr lang="en-GB" dirty="0"/>
          </a:p>
        </p:txBody>
      </p:sp>
      <p:pic>
        <p:nvPicPr>
          <p:cNvPr id="11" name="Picture 10">
            <a:extLst>
              <a:ext uri="{FF2B5EF4-FFF2-40B4-BE49-F238E27FC236}">
                <a16:creationId xmlns:a16="http://schemas.microsoft.com/office/drawing/2014/main" id="{C9F8D6D3-5803-47B8-86CC-056FFE038DF5}"/>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cxnSp>
        <p:nvCxnSpPr>
          <p:cNvPr id="12" name="Straight Connector 11">
            <a:extLst>
              <a:ext uri="{FF2B5EF4-FFF2-40B4-BE49-F238E27FC236}">
                <a16:creationId xmlns:a16="http://schemas.microsoft.com/office/drawing/2014/main" id="{FBF4BEB9-1904-4F12-886F-0ACC25C7AF30}"/>
              </a:ext>
            </a:extLst>
          </p:cNvPr>
          <p:cNvCxnSpPr/>
          <p:nvPr userDrawn="1"/>
        </p:nvCxnSpPr>
        <p:spPr>
          <a:xfrm>
            <a:off x="561976" y="6377624"/>
            <a:ext cx="0" cy="108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5347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Section Header (Red)">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918C-8795-4D57-9B5D-196228EF5B8D}"/>
              </a:ext>
            </a:extLst>
          </p:cNvPr>
          <p:cNvSpPr>
            <a:spLocks noGrp="1"/>
          </p:cNvSpPr>
          <p:nvPr>
            <p:ph type="title"/>
          </p:nvPr>
        </p:nvSpPr>
        <p:spPr>
          <a:xfrm>
            <a:off x="370800" y="2705457"/>
            <a:ext cx="6021707" cy="1292662"/>
          </a:xfrm>
          <a:noFill/>
        </p:spPr>
        <p:txBody>
          <a:bodyPr wrap="square" lIns="0" tIns="0" rIns="0" bIns="0" anchor="ctr">
            <a:spAutoFit/>
          </a:bodyPr>
          <a:lstStyle>
            <a:lvl1pPr>
              <a:defRPr sz="4200">
                <a:solidFill>
                  <a:schemeClr val="tx1"/>
                </a:solidFill>
              </a:defRPr>
            </a:lvl1pPr>
          </a:lstStyle>
          <a:p>
            <a:r>
              <a:rPr lang="en-US"/>
              <a:t>Click to edit Master title style</a:t>
            </a:r>
            <a:endParaRPr lang="en-GB" dirty="0"/>
          </a:p>
        </p:txBody>
      </p:sp>
      <p:sp>
        <p:nvSpPr>
          <p:cNvPr id="8" name="Footer Placeholder 4">
            <a:extLst>
              <a:ext uri="{FF2B5EF4-FFF2-40B4-BE49-F238E27FC236}">
                <a16:creationId xmlns:a16="http://schemas.microsoft.com/office/drawing/2014/main" id="{064A78F4-E64E-4599-B4AB-838D5708EA05}"/>
              </a:ext>
            </a:extLst>
          </p:cNvPr>
          <p:cNvSpPr>
            <a:spLocks noGrp="1"/>
          </p:cNvSpPr>
          <p:nvPr>
            <p:ph type="ftr" sz="quarter" idx="11"/>
          </p:nvPr>
        </p:nvSpPr>
        <p:spPr>
          <a:xfrm>
            <a:off x="626400" y="6314400"/>
            <a:ext cx="9585319" cy="207009"/>
          </a:xfrm>
        </p:spPr>
        <p:txBody>
          <a:bodyPr/>
          <a:lstStyle>
            <a:lvl1pPr>
              <a:defRPr>
                <a:solidFill>
                  <a:schemeClr val="tx1"/>
                </a:solidFill>
              </a:defRPr>
            </a:lvl1pPr>
          </a:lstStyle>
          <a:p>
            <a:r>
              <a:rPr lang="en-GB"/>
              <a:t>Footer text runs here (Go Insert&gt;Header &amp; Footer to edit this text)</a:t>
            </a:r>
            <a:endParaRPr lang="en-GB" dirty="0"/>
          </a:p>
        </p:txBody>
      </p:sp>
      <p:sp>
        <p:nvSpPr>
          <p:cNvPr id="9" name="Slide Number Placeholder 5">
            <a:extLst>
              <a:ext uri="{FF2B5EF4-FFF2-40B4-BE49-F238E27FC236}">
                <a16:creationId xmlns:a16="http://schemas.microsoft.com/office/drawing/2014/main" id="{301ACBA3-DC5D-4703-B416-2D6C4B453337}"/>
              </a:ext>
            </a:extLst>
          </p:cNvPr>
          <p:cNvSpPr>
            <a:spLocks noGrp="1"/>
          </p:cNvSpPr>
          <p:nvPr>
            <p:ph type="sldNum" sz="quarter" idx="12"/>
          </p:nvPr>
        </p:nvSpPr>
        <p:spPr>
          <a:xfrm>
            <a:off x="54000" y="6314400"/>
            <a:ext cx="432000" cy="207009"/>
          </a:xfrm>
        </p:spPr>
        <p:txBody>
          <a:bodyPr/>
          <a:lstStyle>
            <a:lvl1pPr>
              <a:defRPr>
                <a:solidFill>
                  <a:schemeClr val="tx1"/>
                </a:solidFill>
              </a:defRPr>
            </a:lvl1pPr>
          </a:lstStyle>
          <a:p>
            <a:fld id="{AC6BEB34-34B2-4616-8BAB-A7D30E9C9573}" type="slidenum">
              <a:rPr lang="en-GB" smtClean="0"/>
              <a:pPr/>
              <a:t>‹#›</a:t>
            </a:fld>
            <a:endParaRPr lang="en-GB" dirty="0"/>
          </a:p>
        </p:txBody>
      </p:sp>
      <p:cxnSp>
        <p:nvCxnSpPr>
          <p:cNvPr id="12" name="Straight Connector 11">
            <a:extLst>
              <a:ext uri="{FF2B5EF4-FFF2-40B4-BE49-F238E27FC236}">
                <a16:creationId xmlns:a16="http://schemas.microsoft.com/office/drawing/2014/main" id="{FBF4BEB9-1904-4F12-886F-0ACC25C7AF30}"/>
              </a:ext>
            </a:extLst>
          </p:cNvPr>
          <p:cNvCxnSpPr/>
          <p:nvPr userDrawn="1"/>
        </p:nvCxnSpPr>
        <p:spPr>
          <a:xfrm>
            <a:off x="561976" y="6377624"/>
            <a:ext cx="0" cy="108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92E0CE37-60C3-474D-A1E2-4261BBEE26B3}"/>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r="44868" b="49909"/>
          <a:stretch/>
        </p:blipFill>
        <p:spPr>
          <a:xfrm>
            <a:off x="6445660" y="1753417"/>
            <a:ext cx="5746340" cy="5104584"/>
          </a:xfrm>
          <a:prstGeom prst="rect">
            <a:avLst/>
          </a:prstGeom>
        </p:spPr>
      </p:pic>
      <p:pic>
        <p:nvPicPr>
          <p:cNvPr id="13" name="Picture 12">
            <a:extLst>
              <a:ext uri="{FF2B5EF4-FFF2-40B4-BE49-F238E27FC236}">
                <a16:creationId xmlns:a16="http://schemas.microsoft.com/office/drawing/2014/main" id="{D463A33B-CBCD-48B9-9AB0-4B83B6227476}"/>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654069" y="375601"/>
            <a:ext cx="1159200" cy="864257"/>
          </a:xfrm>
          <a:prstGeom prst="rect">
            <a:avLst/>
          </a:prstGeom>
        </p:spPr>
      </p:pic>
    </p:spTree>
    <p:extLst>
      <p:ext uri="{BB962C8B-B14F-4D97-AF65-F5344CB8AC3E}">
        <p14:creationId xmlns:p14="http://schemas.microsoft.com/office/powerpoint/2010/main" val="3710928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Section Header (Yellow)">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918C-8795-4D57-9B5D-196228EF5B8D}"/>
              </a:ext>
            </a:extLst>
          </p:cNvPr>
          <p:cNvSpPr>
            <a:spLocks noGrp="1"/>
          </p:cNvSpPr>
          <p:nvPr>
            <p:ph type="title"/>
          </p:nvPr>
        </p:nvSpPr>
        <p:spPr>
          <a:xfrm>
            <a:off x="370800" y="2705457"/>
            <a:ext cx="6021707" cy="1292662"/>
          </a:xfrm>
          <a:noFill/>
        </p:spPr>
        <p:txBody>
          <a:bodyPr wrap="square" lIns="0" tIns="0" rIns="0" bIns="0" anchor="ctr">
            <a:spAutoFit/>
          </a:bodyPr>
          <a:lstStyle>
            <a:lvl1pPr>
              <a:defRPr sz="4200">
                <a:solidFill>
                  <a:schemeClr val="bg1"/>
                </a:solidFill>
              </a:defRPr>
            </a:lvl1pPr>
          </a:lstStyle>
          <a:p>
            <a:r>
              <a:rPr lang="en-US"/>
              <a:t>Click to edit Master title style</a:t>
            </a:r>
            <a:endParaRPr lang="en-GB" dirty="0"/>
          </a:p>
        </p:txBody>
      </p:sp>
      <p:sp>
        <p:nvSpPr>
          <p:cNvPr id="8" name="Footer Placeholder 4">
            <a:extLst>
              <a:ext uri="{FF2B5EF4-FFF2-40B4-BE49-F238E27FC236}">
                <a16:creationId xmlns:a16="http://schemas.microsoft.com/office/drawing/2014/main" id="{064A78F4-E64E-4599-B4AB-838D5708EA05}"/>
              </a:ext>
            </a:extLst>
          </p:cNvPr>
          <p:cNvSpPr>
            <a:spLocks noGrp="1"/>
          </p:cNvSpPr>
          <p:nvPr>
            <p:ph type="ftr" sz="quarter" idx="11"/>
          </p:nvPr>
        </p:nvSpPr>
        <p:spPr>
          <a:xfrm>
            <a:off x="626400" y="6314400"/>
            <a:ext cx="9585319" cy="207009"/>
          </a:xfrm>
        </p:spPr>
        <p:txBody>
          <a:bodyPr/>
          <a:lstStyle>
            <a:lvl1pPr>
              <a:defRPr>
                <a:solidFill>
                  <a:schemeClr val="bg1"/>
                </a:solidFill>
              </a:defRPr>
            </a:lvl1pPr>
          </a:lstStyle>
          <a:p>
            <a:r>
              <a:rPr lang="en-GB"/>
              <a:t>Footer text runs here (Go Insert&gt;Header &amp; Footer to edit this text)</a:t>
            </a:r>
            <a:endParaRPr lang="en-GB" dirty="0"/>
          </a:p>
        </p:txBody>
      </p:sp>
      <p:sp>
        <p:nvSpPr>
          <p:cNvPr id="9" name="Slide Number Placeholder 5">
            <a:extLst>
              <a:ext uri="{FF2B5EF4-FFF2-40B4-BE49-F238E27FC236}">
                <a16:creationId xmlns:a16="http://schemas.microsoft.com/office/drawing/2014/main" id="{301ACBA3-DC5D-4703-B416-2D6C4B453337}"/>
              </a:ext>
            </a:extLst>
          </p:cNvPr>
          <p:cNvSpPr>
            <a:spLocks noGrp="1"/>
          </p:cNvSpPr>
          <p:nvPr>
            <p:ph type="sldNum" sz="quarter" idx="12"/>
          </p:nvPr>
        </p:nvSpPr>
        <p:spPr>
          <a:xfrm>
            <a:off x="54000" y="6314400"/>
            <a:ext cx="432000" cy="207009"/>
          </a:xfrm>
        </p:spPr>
        <p:txBody>
          <a:bodyPr/>
          <a:lstStyle>
            <a:lvl1pPr>
              <a:defRPr>
                <a:solidFill>
                  <a:schemeClr val="bg1"/>
                </a:solidFill>
              </a:defRPr>
            </a:lvl1pPr>
          </a:lstStyle>
          <a:p>
            <a:fld id="{AC6BEB34-34B2-4616-8BAB-A7D30E9C9573}" type="slidenum">
              <a:rPr lang="en-GB" smtClean="0"/>
              <a:pPr/>
              <a:t>‹#›</a:t>
            </a:fld>
            <a:endParaRPr lang="en-GB" dirty="0"/>
          </a:p>
        </p:txBody>
      </p:sp>
      <p:cxnSp>
        <p:nvCxnSpPr>
          <p:cNvPr id="12" name="Straight Connector 11">
            <a:extLst>
              <a:ext uri="{FF2B5EF4-FFF2-40B4-BE49-F238E27FC236}">
                <a16:creationId xmlns:a16="http://schemas.microsoft.com/office/drawing/2014/main" id="{FBF4BEB9-1904-4F12-886F-0ACC25C7AF30}"/>
              </a:ext>
            </a:extLst>
          </p:cNvPr>
          <p:cNvCxnSpPr/>
          <p:nvPr userDrawn="1"/>
        </p:nvCxnSpPr>
        <p:spPr>
          <a:xfrm>
            <a:off x="561976" y="6377624"/>
            <a:ext cx="0" cy="108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CCB9471F-BE32-45AD-AF22-761603D4340C}"/>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r="45130" b="50116"/>
          <a:stretch/>
        </p:blipFill>
        <p:spPr>
          <a:xfrm>
            <a:off x="6445659" y="1753416"/>
            <a:ext cx="5746341" cy="5104584"/>
          </a:xfrm>
          <a:prstGeom prst="rect">
            <a:avLst/>
          </a:prstGeom>
        </p:spPr>
      </p:pic>
      <p:pic>
        <p:nvPicPr>
          <p:cNvPr id="13" name="Picture 12">
            <a:extLst>
              <a:ext uri="{FF2B5EF4-FFF2-40B4-BE49-F238E27FC236}">
                <a16:creationId xmlns:a16="http://schemas.microsoft.com/office/drawing/2014/main" id="{4DE8F2A9-8247-4A66-9E76-4E46EDC81BF2}"/>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spTree>
    <p:extLst>
      <p:ext uri="{BB962C8B-B14F-4D97-AF65-F5344CB8AC3E}">
        <p14:creationId xmlns:p14="http://schemas.microsoft.com/office/powerpoint/2010/main" val="1370420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s / Agenda">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798351"/>
          </a:xfrm>
        </p:spPr>
        <p:txBody>
          <a:bodyPr>
            <a:normAutofit/>
          </a:bodyPr>
          <a:lstStyle>
            <a:lvl1pPr>
              <a:defRPr sz="4000">
                <a:solidFill>
                  <a:schemeClr val="bg1"/>
                </a:solidFill>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1291920"/>
            <a:ext cx="9825566" cy="4815582"/>
          </a:xfrm>
        </p:spPr>
        <p:txBody>
          <a:bodyPr>
            <a:normAutofit/>
          </a:bodyPr>
          <a:lstStyle>
            <a:lvl1pPr marL="449263" indent="-449263">
              <a:spcBef>
                <a:spcPts val="200"/>
              </a:spcBef>
              <a:buFont typeface="+mj-lt"/>
              <a:buAutoNum type="arabicPeriod"/>
              <a:defRPr sz="2000" b="1">
                <a:solidFill>
                  <a:schemeClr val="bg1"/>
                </a:solidFill>
              </a:defRPr>
            </a:lvl1pPr>
            <a:lvl2pPr marL="0" indent="0">
              <a:buNone/>
              <a:defRPr>
                <a:solidFill>
                  <a:schemeClr val="bg1"/>
                </a:solidFill>
              </a:defRPr>
            </a:lvl2pPr>
            <a:lvl3pPr marL="628650" indent="-180975">
              <a:defRPr>
                <a:solidFill>
                  <a:schemeClr val="bg1"/>
                </a:solidFill>
              </a:defRPr>
            </a:lvl3pPr>
            <a:lvl4pPr marL="628650" indent="-180975">
              <a:defRPr>
                <a:solidFill>
                  <a:schemeClr val="bg1"/>
                </a:solidFill>
              </a:defRPr>
            </a:lvl4pPr>
            <a:lvl5pPr marL="628650" indent="-180975">
              <a:defRPr>
                <a:solidFill>
                  <a:schemeClr val="bg1"/>
                </a:solidFill>
              </a:defRPr>
            </a:lvl5pPr>
          </a:lstStyle>
          <a:p>
            <a:pPr lvl="0"/>
            <a:r>
              <a:rPr lang="en-US"/>
              <a:t>Click to edit Master text styles</a:t>
            </a:r>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lvl1pPr>
              <a:defRPr>
                <a:solidFill>
                  <a:schemeClr val="bg1"/>
                </a:solidFill>
              </a:defRPr>
            </a:lvl1p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lvl1pPr>
              <a:defRPr>
                <a:solidFill>
                  <a:schemeClr val="bg1"/>
                </a:solidFill>
              </a:defRPr>
            </a:lvl1pPr>
          </a:lstStyle>
          <a:p>
            <a:fld id="{AC6BEB34-34B2-4616-8BAB-A7D30E9C9573}" type="slidenum">
              <a:rPr lang="en-GB" smtClean="0"/>
              <a:pPr/>
              <a:t>‹#›</a:t>
            </a:fld>
            <a:endParaRPr lang="en-GB"/>
          </a:p>
        </p:txBody>
      </p:sp>
      <p:pic>
        <p:nvPicPr>
          <p:cNvPr id="11" name="Picture 10">
            <a:extLst>
              <a:ext uri="{FF2B5EF4-FFF2-40B4-BE49-F238E27FC236}">
                <a16:creationId xmlns:a16="http://schemas.microsoft.com/office/drawing/2014/main" id="{EAAE828D-0E0D-4F9D-8767-AE232414D81F}"/>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cxnSp>
        <p:nvCxnSpPr>
          <p:cNvPr id="12" name="Straight Connector 11">
            <a:extLst>
              <a:ext uri="{FF2B5EF4-FFF2-40B4-BE49-F238E27FC236}">
                <a16:creationId xmlns:a16="http://schemas.microsoft.com/office/drawing/2014/main" id="{F11AB9A9-379E-4A58-BC87-3610C46E76B0}"/>
              </a:ext>
            </a:extLst>
          </p:cNvPr>
          <p:cNvCxnSpPr/>
          <p:nvPr userDrawn="1"/>
        </p:nvCxnSpPr>
        <p:spPr>
          <a:xfrm>
            <a:off x="561976" y="6377624"/>
            <a:ext cx="0" cy="108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C2FDEDED-9FEF-4F7A-A54C-EBB53B0EE92A}"/>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solidFill>
                  <a:schemeClr val="bg1"/>
                </a:solidFill>
              </a:defRPr>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911139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ed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3217"/>
            <a:ext cx="9825567" cy="1203320"/>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1692000"/>
            <a:ext cx="9825567" cy="44862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59455"/>
            <a:ext cx="9825567" cy="76708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8" name="Text Placeholder 7">
            <a:extLst>
              <a:ext uri="{FF2B5EF4-FFF2-40B4-BE49-F238E27FC236}">
                <a16:creationId xmlns:a16="http://schemas.microsoft.com/office/drawing/2014/main" id="{A753CD7C-7549-4A99-9B35-EB32740DD95F}"/>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3303174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3217"/>
            <a:ext cx="9825567" cy="1203320"/>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1692000"/>
            <a:ext cx="9825567" cy="4486274"/>
          </a:xfrm>
        </p:spPr>
        <p:txBody>
          <a:bodyPr/>
          <a:lstStyle>
            <a:lvl1pPr marL="0" indent="0">
              <a:buNone/>
              <a:defRPr/>
            </a:lvl1pPr>
            <a:lvl2pPr marL="180975" indent="-180975">
              <a:defRPr/>
            </a:lvl2pPr>
            <a:lvl3pPr marL="355600" indent="-177800">
              <a:defRPr/>
            </a:lvl3pPr>
            <a:lvl4pPr marL="533400" indent="-177800">
              <a:defRPr/>
            </a:lvl4pPr>
            <a:lvl5pPr marL="723900" indent="-1905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59455"/>
            <a:ext cx="9825567" cy="76708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7" name="Text Placeholder 7">
            <a:extLst>
              <a:ext uri="{FF2B5EF4-FFF2-40B4-BE49-F238E27FC236}">
                <a16:creationId xmlns:a16="http://schemas.microsoft.com/office/drawing/2014/main" id="{1F1CBAB2-7942-4288-9537-B8A201BE070D}"/>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268988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x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3217"/>
            <a:ext cx="9825567" cy="1203320"/>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1692000"/>
            <a:ext cx="5329288" cy="4486274"/>
          </a:xfrm>
        </p:spPr>
        <p:txBody>
          <a:bodyPr/>
          <a:lstStyle>
            <a:lvl1pPr marL="0" indent="0">
              <a:buNone/>
              <a:defRPr/>
            </a:lvl1pPr>
            <a:lvl2pPr marL="180975" indent="-180975">
              <a:defRPr/>
            </a:lvl2pPr>
            <a:lvl3pPr marL="355600" indent="-177800">
              <a:defRPr/>
            </a:lvl3pPr>
            <a:lvl4pPr marL="533400" indent="-177800">
              <a:defRPr/>
            </a:lvl4pPr>
            <a:lvl5pPr marL="723900" indent="-1905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59455"/>
            <a:ext cx="9825567" cy="76708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10" name="Content Placeholder 2">
            <a:extLst>
              <a:ext uri="{FF2B5EF4-FFF2-40B4-BE49-F238E27FC236}">
                <a16:creationId xmlns:a16="http://schemas.microsoft.com/office/drawing/2014/main" id="{105B60E5-D40A-4EB5-B4B2-5A2060837C60}"/>
              </a:ext>
            </a:extLst>
          </p:cNvPr>
          <p:cNvSpPr>
            <a:spLocks noGrp="1"/>
          </p:cNvSpPr>
          <p:nvPr>
            <p:ph idx="14"/>
          </p:nvPr>
        </p:nvSpPr>
        <p:spPr>
          <a:xfrm>
            <a:off x="6095999" y="1692000"/>
            <a:ext cx="5329288" cy="4486274"/>
          </a:xfrm>
        </p:spPr>
        <p:txBody>
          <a:bodyPr/>
          <a:lstStyle>
            <a:lvl1pPr marL="0" indent="0">
              <a:buNone/>
              <a:defRPr/>
            </a:lvl1pPr>
            <a:lvl2pPr marL="180975" indent="-180975">
              <a:defRPr/>
            </a:lvl2pPr>
            <a:lvl3pPr marL="355600" indent="-177800">
              <a:defRPr/>
            </a:lvl3pPr>
            <a:lvl4pPr marL="533400" indent="-177800">
              <a:defRPr/>
            </a:lvl4pPr>
            <a:lvl5pPr marL="723900" indent="-1905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7">
            <a:extLst>
              <a:ext uri="{FF2B5EF4-FFF2-40B4-BE49-F238E27FC236}">
                <a16:creationId xmlns:a16="http://schemas.microsoft.com/office/drawing/2014/main" id="{8E305187-0BD2-459E-A770-76A9DBE1B2DA}"/>
              </a:ext>
            </a:extLst>
          </p:cNvPr>
          <p:cNvSpPr>
            <a:spLocks noGrp="1"/>
          </p:cNvSpPr>
          <p:nvPr>
            <p:ph type="body" sz="quarter" idx="15"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4246846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Slide v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6094800" y="1333500"/>
            <a:ext cx="4455188" cy="1403348"/>
          </a:xfrm>
        </p:spPr>
        <p:txBody>
          <a:bodyPr anchor="b"/>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6094800" y="2962989"/>
            <a:ext cx="4455189" cy="3170712"/>
          </a:xfrm>
        </p:spPr>
        <p:txBody>
          <a:bodyPr/>
          <a:lstStyle>
            <a:lvl1pPr marL="0" indent="0">
              <a:buNone/>
              <a:defRPr/>
            </a:lvl1pPr>
            <a:lvl2pPr marL="180975" indent="-180975">
              <a:defRPr/>
            </a:lvl2pPr>
            <a:lvl3pPr marL="355600" indent="-177800">
              <a:defRPr/>
            </a:lvl3pPr>
            <a:lvl4pPr marL="533400" indent="-177800">
              <a:defRPr/>
            </a:lvl4pPr>
            <a:lvl5pPr marL="723900" indent="-1905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7" name="Picture Placeholder 11">
            <a:extLst>
              <a:ext uri="{FF2B5EF4-FFF2-40B4-BE49-F238E27FC236}">
                <a16:creationId xmlns:a16="http://schemas.microsoft.com/office/drawing/2014/main" id="{87D55695-5654-47E5-B560-3271F9B439E4}"/>
              </a:ext>
            </a:extLst>
          </p:cNvPr>
          <p:cNvSpPr>
            <a:spLocks noGrp="1"/>
          </p:cNvSpPr>
          <p:nvPr>
            <p:ph type="pic" sz="quarter" idx="13"/>
          </p:nvPr>
        </p:nvSpPr>
        <p:spPr>
          <a:xfrm>
            <a:off x="371475" y="371475"/>
            <a:ext cx="5236125" cy="5602289"/>
          </a:xfrm>
        </p:spPr>
        <p:txBody>
          <a:bodyPr/>
          <a:lstStyle/>
          <a:p>
            <a:r>
              <a:rPr lang="en-US"/>
              <a:t>Click icon to add picture</a:t>
            </a:r>
            <a:endParaRPr lang="en-GB" dirty="0"/>
          </a:p>
        </p:txBody>
      </p:sp>
      <p:sp>
        <p:nvSpPr>
          <p:cNvPr id="8" name="Text Placeholder 7">
            <a:extLst>
              <a:ext uri="{FF2B5EF4-FFF2-40B4-BE49-F238E27FC236}">
                <a16:creationId xmlns:a16="http://schemas.microsoft.com/office/drawing/2014/main" id="{469A9685-D3CA-40C1-89FA-F2D8E01F5534}"/>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3417242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Slide v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endParaRPr lang="en-GB" dirty="0"/>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2" name="Picture Placeholder 11">
            <a:extLst>
              <a:ext uri="{FF2B5EF4-FFF2-40B4-BE49-F238E27FC236}">
                <a16:creationId xmlns:a16="http://schemas.microsoft.com/office/drawing/2014/main" id="{E84753B4-98F1-4C16-9848-C81659FCA366}"/>
              </a:ext>
            </a:extLst>
          </p:cNvPr>
          <p:cNvSpPr>
            <a:spLocks noGrp="1"/>
          </p:cNvSpPr>
          <p:nvPr>
            <p:ph type="pic" sz="quarter" idx="13"/>
          </p:nvPr>
        </p:nvSpPr>
        <p:spPr>
          <a:xfrm>
            <a:off x="371475" y="371475"/>
            <a:ext cx="5236125" cy="5602289"/>
          </a:xfrm>
        </p:spPr>
        <p:txBody>
          <a:bodyPr/>
          <a:lstStyle/>
          <a:p>
            <a:r>
              <a:rPr lang="en-US"/>
              <a:t>Click icon to add picture</a:t>
            </a:r>
            <a:endParaRPr lang="en-GB" dirty="0"/>
          </a:p>
        </p:txBody>
      </p:sp>
      <p:sp>
        <p:nvSpPr>
          <p:cNvPr id="10" name="Text Placeholder 5">
            <a:extLst>
              <a:ext uri="{FF2B5EF4-FFF2-40B4-BE49-F238E27FC236}">
                <a16:creationId xmlns:a16="http://schemas.microsoft.com/office/drawing/2014/main" id="{F2C0B86C-C2C5-4C75-8207-E391169CA7F5}"/>
              </a:ext>
            </a:extLst>
          </p:cNvPr>
          <p:cNvSpPr>
            <a:spLocks noGrp="1"/>
          </p:cNvSpPr>
          <p:nvPr>
            <p:ph type="body" sz="quarter" idx="14"/>
          </p:nvPr>
        </p:nvSpPr>
        <p:spPr>
          <a:xfrm>
            <a:off x="4944739" y="2615479"/>
            <a:ext cx="5567680" cy="1462242"/>
          </a:xfrm>
          <a:solidFill>
            <a:schemeClr val="accent1"/>
          </a:solidFill>
        </p:spPr>
        <p:txBody>
          <a:bodyPr lIns="288000" tIns="324000" rIns="180000" bIns="324000" anchor="ctr">
            <a:spAutoFit/>
          </a:bodyPr>
          <a:lstStyle>
            <a:lvl1pPr marL="0" indent="0">
              <a:spcBef>
                <a:spcPts val="0"/>
              </a:spcBef>
              <a:spcAft>
                <a:spcPts val="900"/>
              </a:spcAft>
              <a:buNone/>
              <a:defRPr sz="2500" b="1">
                <a:solidFill>
                  <a:schemeClr val="bg1"/>
                </a:solidFill>
              </a:defRPr>
            </a:lvl1pPr>
            <a:lvl2pPr marL="0" indent="0">
              <a:spcBef>
                <a:spcPts val="600"/>
              </a:spcBef>
              <a:buNone/>
              <a:defRPr sz="1500">
                <a:solidFill>
                  <a:schemeClr val="bg1"/>
                </a:solidFill>
              </a:defRPr>
            </a:lvl2pPr>
            <a:lvl3pPr marL="0" indent="0">
              <a:buNone/>
              <a:defRPr/>
            </a:lvl3pPr>
            <a:lvl4pPr marL="0" indent="0">
              <a:buNone/>
              <a:defRPr/>
            </a:lvl4pPr>
            <a:lvl5pPr marL="0" indent="0">
              <a:buNone/>
              <a:defRPr/>
            </a:lvl5pPr>
          </a:lstStyle>
          <a:p>
            <a:pPr lvl="0"/>
            <a:r>
              <a:rPr lang="en-US"/>
              <a:t>Click to edit Master text styles</a:t>
            </a:r>
          </a:p>
          <a:p>
            <a:pPr lvl="1"/>
            <a:r>
              <a:rPr lang="en-US"/>
              <a:t>Second level</a:t>
            </a:r>
          </a:p>
        </p:txBody>
      </p:sp>
      <p:sp>
        <p:nvSpPr>
          <p:cNvPr id="7" name="Text Placeholder 7">
            <a:extLst>
              <a:ext uri="{FF2B5EF4-FFF2-40B4-BE49-F238E27FC236}">
                <a16:creationId xmlns:a16="http://schemas.microsoft.com/office/drawing/2014/main" id="{8D54E1F7-8506-4684-AF20-00A7C702C8FB}"/>
              </a:ext>
            </a:extLst>
          </p:cNvPr>
          <p:cNvSpPr>
            <a:spLocks noGrp="1"/>
          </p:cNvSpPr>
          <p:nvPr>
            <p:ph type="body" sz="quarter" idx="15"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462247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9C55D3-0E32-4CEE-9994-629B7B76B048}"/>
              </a:ext>
            </a:extLst>
          </p:cNvPr>
          <p:cNvSpPr>
            <a:spLocks noGrp="1"/>
          </p:cNvSpPr>
          <p:nvPr>
            <p:ph type="title"/>
          </p:nvPr>
        </p:nvSpPr>
        <p:spPr>
          <a:xfrm>
            <a:off x="370800" y="323217"/>
            <a:ext cx="9825567" cy="1203320"/>
          </a:xfrm>
          <a:prstGeom prst="rect">
            <a:avLst/>
          </a:prstGeom>
        </p:spPr>
        <p:txBody>
          <a:bodyPr vert="horz" lIns="0" tIns="0" rIns="0" bIns="0" rtlCol="0" anchor="t">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4CCB13B7-F322-44D8-A251-F8151CAEF034}"/>
              </a:ext>
            </a:extLst>
          </p:cNvPr>
          <p:cNvSpPr>
            <a:spLocks noGrp="1"/>
          </p:cNvSpPr>
          <p:nvPr>
            <p:ph type="body" idx="1"/>
          </p:nvPr>
        </p:nvSpPr>
        <p:spPr>
          <a:xfrm>
            <a:off x="370800" y="1690528"/>
            <a:ext cx="9825567" cy="4486274"/>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1614DD1E-BC5B-4278-9FA7-933289E5461A}"/>
              </a:ext>
            </a:extLst>
          </p:cNvPr>
          <p:cNvSpPr>
            <a:spLocks noGrp="1"/>
          </p:cNvSpPr>
          <p:nvPr>
            <p:ph type="ftr" sz="quarter" idx="3"/>
          </p:nvPr>
        </p:nvSpPr>
        <p:spPr>
          <a:xfrm>
            <a:off x="625476" y="6315872"/>
            <a:ext cx="5470524" cy="207009"/>
          </a:xfrm>
          <a:prstGeom prst="rect">
            <a:avLst/>
          </a:prstGeom>
        </p:spPr>
        <p:txBody>
          <a:bodyPr vert="horz" lIns="0" tIns="0" rIns="0" bIns="0" rtlCol="0" anchor="ctr"/>
          <a:lstStyle>
            <a:lvl1pPr algn="l">
              <a:lnSpc>
                <a:spcPct val="100000"/>
              </a:lnSpc>
              <a:defRPr sz="1000">
                <a:solidFill>
                  <a:schemeClr val="tx1"/>
                </a:solidFill>
              </a:defRPr>
            </a:lvl1p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245BAF16-C292-46C4-B140-A17FBCF1818C}"/>
              </a:ext>
            </a:extLst>
          </p:cNvPr>
          <p:cNvSpPr>
            <a:spLocks noGrp="1"/>
          </p:cNvSpPr>
          <p:nvPr>
            <p:ph type="sldNum" sz="quarter" idx="4"/>
          </p:nvPr>
        </p:nvSpPr>
        <p:spPr>
          <a:xfrm>
            <a:off x="54769" y="6315872"/>
            <a:ext cx="432485" cy="207009"/>
          </a:xfrm>
          <a:prstGeom prst="rect">
            <a:avLst/>
          </a:prstGeom>
        </p:spPr>
        <p:txBody>
          <a:bodyPr vert="horz" lIns="0" tIns="0" rIns="0" bIns="0" rtlCol="0" anchor="ctr"/>
          <a:lstStyle>
            <a:lvl1pPr algn="r">
              <a:lnSpc>
                <a:spcPct val="100000"/>
              </a:lnSpc>
              <a:defRPr sz="1000" b="1">
                <a:solidFill>
                  <a:schemeClr val="tx1"/>
                </a:solidFill>
              </a:defRPr>
            </a:lvl1pPr>
          </a:lstStyle>
          <a:p>
            <a:fld id="{AC6BEB34-34B2-4616-8BAB-A7D30E9C9573}" type="slidenum">
              <a:rPr lang="en-GB" smtClean="0"/>
              <a:pPr/>
              <a:t>‹#›</a:t>
            </a:fld>
            <a:endParaRPr lang="en-GB" dirty="0"/>
          </a:p>
        </p:txBody>
      </p:sp>
      <p:cxnSp>
        <p:nvCxnSpPr>
          <p:cNvPr id="9" name="Straight Connector 8">
            <a:extLst>
              <a:ext uri="{FF2B5EF4-FFF2-40B4-BE49-F238E27FC236}">
                <a16:creationId xmlns:a16="http://schemas.microsoft.com/office/drawing/2014/main" id="{A930F6D0-3370-4AD0-891C-34AF73450987}"/>
              </a:ext>
            </a:extLst>
          </p:cNvPr>
          <p:cNvCxnSpPr/>
          <p:nvPr/>
        </p:nvCxnSpPr>
        <p:spPr>
          <a:xfrm>
            <a:off x="561976" y="6377624"/>
            <a:ext cx="0" cy="108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A1DEDA4D-B07F-453B-8939-957C995C5EE5}"/>
              </a:ext>
            </a:extLst>
          </p:cNvPr>
          <p:cNvPicPr>
            <a:picLocks noChangeAspect="1"/>
          </p:cNvPicPr>
          <p:nvPr/>
        </p:nvPicPr>
        <p:blipFill>
          <a:blip r:embed="rId38" cstate="print">
            <a:extLst>
              <a:ext uri="{28A0092B-C50C-407E-A947-70E740481C1C}">
                <a14:useLocalDpi xmlns:a14="http://schemas.microsoft.com/office/drawing/2010/main"/>
              </a:ext>
            </a:extLst>
          </a:blip>
          <a:stretch>
            <a:fillRect/>
          </a:stretch>
        </p:blipFill>
        <p:spPr>
          <a:xfrm>
            <a:off x="10649466" y="373517"/>
            <a:ext cx="1170000" cy="871842"/>
          </a:xfrm>
          <a:prstGeom prst="rect">
            <a:avLst/>
          </a:prstGeom>
        </p:spPr>
      </p:pic>
    </p:spTree>
    <p:extLst>
      <p:ext uri="{BB962C8B-B14F-4D97-AF65-F5344CB8AC3E}">
        <p14:creationId xmlns:p14="http://schemas.microsoft.com/office/powerpoint/2010/main" val="3421299892"/>
      </p:ext>
    </p:extLst>
  </p:cSld>
  <p:clrMap bg1="lt1" tx1="dk1" bg2="lt2" tx2="dk2" accent1="accent1" accent2="accent2" accent3="accent3" accent4="accent4" accent5="accent5" accent6="accent6" hlink="hlink" folHlink="folHlink"/>
  <p:sldLayoutIdLst>
    <p:sldLayoutId id="2147483660" r:id="rId1"/>
    <p:sldLayoutId id="2147483659" r:id="rId2"/>
    <p:sldLayoutId id="2147483649" r:id="rId3"/>
    <p:sldLayoutId id="2147483658" r:id="rId4"/>
    <p:sldLayoutId id="2147483650" r:id="rId5"/>
    <p:sldLayoutId id="2147483657" r:id="rId6"/>
    <p:sldLayoutId id="2147483661" r:id="rId7"/>
    <p:sldLayoutId id="2147483665" r:id="rId8"/>
    <p:sldLayoutId id="2147483666" r:id="rId9"/>
    <p:sldLayoutId id="2147483662" r:id="rId10"/>
    <p:sldLayoutId id="2147483663" r:id="rId11"/>
    <p:sldLayoutId id="2147483667" r:id="rId12"/>
    <p:sldLayoutId id="2147483668" r:id="rId13"/>
    <p:sldLayoutId id="2147483675" r:id="rId14"/>
    <p:sldLayoutId id="2147483669" r:id="rId15"/>
    <p:sldLayoutId id="2147483686" r:id="rId16"/>
    <p:sldLayoutId id="2147483688" r:id="rId17"/>
    <p:sldLayoutId id="2147483670" r:id="rId18"/>
    <p:sldLayoutId id="2147483671" r:id="rId19"/>
    <p:sldLayoutId id="2147483674" r:id="rId20"/>
    <p:sldLayoutId id="2147483672" r:id="rId21"/>
    <p:sldLayoutId id="2147483685" r:id="rId22"/>
    <p:sldLayoutId id="2147483687" r:id="rId23"/>
    <p:sldLayoutId id="2147483673" r:id="rId24"/>
    <p:sldLayoutId id="2147483682" r:id="rId25"/>
    <p:sldLayoutId id="2147483683" r:id="rId26"/>
    <p:sldLayoutId id="2147483684" r:id="rId27"/>
    <p:sldLayoutId id="2147483664" r:id="rId28"/>
    <p:sldLayoutId id="2147483651" r:id="rId29"/>
    <p:sldLayoutId id="2147483679" r:id="rId30"/>
    <p:sldLayoutId id="2147483680" r:id="rId31"/>
    <p:sldLayoutId id="2147483681" r:id="rId32"/>
    <p:sldLayoutId id="2147483656" r:id="rId33"/>
    <p:sldLayoutId id="2147483676" r:id="rId34"/>
    <p:sldLayoutId id="2147483677" r:id="rId35"/>
    <p:sldLayoutId id="2147483678" r:id="rId3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685800" rtl="0" eaLnBrk="1" latinLnBrk="0" hangingPunct="1">
        <a:lnSpc>
          <a:spcPct val="100000"/>
        </a:lnSpc>
        <a:spcBef>
          <a:spcPct val="0"/>
        </a:spcBef>
        <a:buNone/>
        <a:defRPr sz="3000" b="1" kern="1200">
          <a:solidFill>
            <a:schemeClr val="accent1"/>
          </a:solidFill>
          <a:latin typeface="+mj-lt"/>
          <a:ea typeface="+mj-ea"/>
          <a:cs typeface="+mj-cs"/>
        </a:defRPr>
      </a:lvl1pPr>
    </p:titleStyle>
    <p:bodyStyle>
      <a:lvl1pPr marL="180975" indent="-180975" algn="l" defTabSz="6858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1pPr>
      <a:lvl2pPr marL="361950" indent="-180975" algn="l" defTabSz="6858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2925" indent="-180975" algn="l" defTabSz="6858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3pPr>
      <a:lvl4pPr marL="714375" indent="-171450" algn="l" defTabSz="6858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4pPr>
      <a:lvl5pPr marL="895350" indent="-180975" algn="l" defTabSz="6858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8qck26qv.videomarketingplatform.co/video/110021218/dementia-video" TargetMode="External"/><Relationship Id="rId13" Type="http://schemas.openxmlformats.org/officeDocument/2006/relationships/hyperlink" Target="https://8qck26qv.videomarketingplatform.co/video/110022359/lg-care-concierge-bitesize-1" TargetMode="External"/><Relationship Id="rId18" Type="http://schemas.openxmlformats.org/officeDocument/2006/relationships/hyperlink" Target="https://8qck26qv.videomarketingplatform.co/video/110024147/top-tips-to-support-working-carers" TargetMode="External"/><Relationship Id="rId3" Type="http://schemas.openxmlformats.org/officeDocument/2006/relationships/hyperlink" Target="https://8qck26qv.videomarketingplatform.co/video/110020385/care-concierge-overview" TargetMode="External"/><Relationship Id="rId7" Type="http://schemas.openxmlformats.org/officeDocument/2006/relationships/hyperlink" Target="https://8qck26qv.videomarketingplatform.co/video/110021115/emotional-support-for-carers" TargetMode="External"/><Relationship Id="rId12" Type="http://schemas.openxmlformats.org/officeDocument/2006/relationships/hyperlink" Target="https://8qck26qv.videomarketingplatform.co/video/110022013/lg-care-concierge-bitesize-powers" TargetMode="External"/><Relationship Id="rId17" Type="http://schemas.openxmlformats.org/officeDocument/2006/relationships/hyperlink" Target="https://8qck26qv.videomarketingplatform.co/video/110023948/lg-care-concierge-line-manager" TargetMode="External"/><Relationship Id="rId2" Type="http://schemas.openxmlformats.org/officeDocument/2006/relationships/hyperlink" Target="https://8qck26qv.videomarketingplatform.co/video/110017074/care-concierge-explained" TargetMode="External"/><Relationship Id="rId16" Type="http://schemas.openxmlformats.org/officeDocument/2006/relationships/hyperlink" Target="https://8qck26qv.videomarketingplatform.co/video/110023742/lg-care-concierge-bitesize-ways-to" TargetMode="External"/><Relationship Id="rId1" Type="http://schemas.openxmlformats.org/officeDocument/2006/relationships/slideLayout" Target="../slideLayouts/slideLayout2.xml"/><Relationship Id="rId6" Type="http://schemas.openxmlformats.org/officeDocument/2006/relationships/hyperlink" Target="https://8qck26qv.videomarketingplatform.co/video/110020799/support-for-carers-video" TargetMode="External"/><Relationship Id="rId11" Type="http://schemas.openxmlformats.org/officeDocument/2006/relationships/hyperlink" Target="https://8qck26qv.videomarketingplatform.co/video/110021525/lg-care-concierge-bitesize" TargetMode="External"/><Relationship Id="rId5" Type="http://schemas.openxmlformats.org/officeDocument/2006/relationships/hyperlink" Target="https://8qck26qv.videomarketingplatform.co/video/110020641/lg-care-concierge-bitesize-am-i-a" TargetMode="External"/><Relationship Id="rId15" Type="http://schemas.openxmlformats.org/officeDocument/2006/relationships/hyperlink" Target="https://8qck26qv.videomarketingplatform.co/video/110023560/lg-care-concierge-bitesize-types-1" TargetMode="External"/><Relationship Id="rId10" Type="http://schemas.openxmlformats.org/officeDocument/2006/relationships/hyperlink" Target="https://8qck26qv.videomarketingplatform.co/video/110021439/lg-care-concierge-bitesize-gifting" TargetMode="External"/><Relationship Id="rId4" Type="http://schemas.openxmlformats.org/officeDocument/2006/relationships/hyperlink" Target="https://8qck26qv.videomarketingplatform.co/video/110020535/legal-general-care-concierge-for" TargetMode="External"/><Relationship Id="rId9" Type="http://schemas.openxmlformats.org/officeDocument/2006/relationships/hyperlink" Target="https://8qck26qv.videomarketingplatform.co/video/110021326/understanding-powers-of-attorney" TargetMode="External"/><Relationship Id="rId14" Type="http://schemas.openxmlformats.org/officeDocument/2006/relationships/hyperlink" Target="https://8qck26qv.videomarketingplatform.co/video/110023432/lg-care-concierge-bitesize-typ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16B52F3C-9DF2-D548-929C-C548DCB4B0DA}"/>
              </a:ext>
            </a:extLst>
          </p:cNvPr>
          <p:cNvSpPr txBox="1"/>
          <p:nvPr/>
        </p:nvSpPr>
        <p:spPr>
          <a:xfrm>
            <a:off x="138024" y="81642"/>
            <a:ext cx="8611985" cy="461665"/>
          </a:xfrm>
          <a:prstGeom prst="rect">
            <a:avLst/>
          </a:prstGeom>
          <a:noFill/>
        </p:spPr>
        <p:txBody>
          <a:bodyPr wrap="square" rtlCol="0">
            <a:spAutoFit/>
          </a:bodyPr>
          <a:lstStyle/>
          <a:p>
            <a:r>
              <a:rPr lang="en-GB" sz="2400" b="1" dirty="0">
                <a:solidFill>
                  <a:schemeClr val="accent1"/>
                </a:solidFill>
              </a:rPr>
              <a:t>Video links for featured videos</a:t>
            </a:r>
          </a:p>
        </p:txBody>
      </p:sp>
      <p:graphicFrame>
        <p:nvGraphicFramePr>
          <p:cNvPr id="8" name="Table 7">
            <a:extLst>
              <a:ext uri="{FF2B5EF4-FFF2-40B4-BE49-F238E27FC236}">
                <a16:creationId xmlns:a16="http://schemas.microsoft.com/office/drawing/2014/main" id="{8F23882B-D98C-F618-172F-B704C4C2B641}"/>
              </a:ext>
            </a:extLst>
          </p:cNvPr>
          <p:cNvGraphicFramePr>
            <a:graphicFrameLocks noGrp="1"/>
          </p:cNvGraphicFramePr>
          <p:nvPr>
            <p:extLst>
              <p:ext uri="{D42A27DB-BD31-4B8C-83A1-F6EECF244321}">
                <p14:modId xmlns:p14="http://schemas.microsoft.com/office/powerpoint/2010/main" val="1954388456"/>
              </p:ext>
            </p:extLst>
          </p:nvPr>
        </p:nvGraphicFramePr>
        <p:xfrm>
          <a:off x="138024" y="543307"/>
          <a:ext cx="10374771" cy="6192407"/>
        </p:xfrm>
        <a:graphic>
          <a:graphicData uri="http://schemas.openxmlformats.org/drawingml/2006/table">
            <a:tbl>
              <a:tblPr/>
              <a:tblGrid>
                <a:gridCol w="1654448">
                  <a:extLst>
                    <a:ext uri="{9D8B030D-6E8A-4147-A177-3AD203B41FA5}">
                      <a16:colId xmlns:a16="http://schemas.microsoft.com/office/drawing/2014/main" val="2950043914"/>
                    </a:ext>
                  </a:extLst>
                </a:gridCol>
                <a:gridCol w="632910">
                  <a:extLst>
                    <a:ext uri="{9D8B030D-6E8A-4147-A177-3AD203B41FA5}">
                      <a16:colId xmlns:a16="http://schemas.microsoft.com/office/drawing/2014/main" val="3285884486"/>
                    </a:ext>
                  </a:extLst>
                </a:gridCol>
                <a:gridCol w="632909">
                  <a:extLst>
                    <a:ext uri="{9D8B030D-6E8A-4147-A177-3AD203B41FA5}">
                      <a16:colId xmlns:a16="http://schemas.microsoft.com/office/drawing/2014/main" val="1461336201"/>
                    </a:ext>
                  </a:extLst>
                </a:gridCol>
                <a:gridCol w="3900420">
                  <a:extLst>
                    <a:ext uri="{9D8B030D-6E8A-4147-A177-3AD203B41FA5}">
                      <a16:colId xmlns:a16="http://schemas.microsoft.com/office/drawing/2014/main" val="2192417547"/>
                    </a:ext>
                  </a:extLst>
                </a:gridCol>
                <a:gridCol w="3554084">
                  <a:extLst>
                    <a:ext uri="{9D8B030D-6E8A-4147-A177-3AD203B41FA5}">
                      <a16:colId xmlns:a16="http://schemas.microsoft.com/office/drawing/2014/main" val="2261539463"/>
                    </a:ext>
                  </a:extLst>
                </a:gridCol>
              </a:tblGrid>
              <a:tr h="279088">
                <a:tc>
                  <a:txBody>
                    <a:bodyPr/>
                    <a:lstStyle/>
                    <a:p>
                      <a:pPr algn="ctr" fontAlgn="t"/>
                      <a:r>
                        <a:rPr lang="en-GB" sz="800" b="1" i="0" u="none" strike="noStrike">
                          <a:solidFill>
                            <a:srgbClr val="000000"/>
                          </a:solidFill>
                          <a:effectLst/>
                          <a:latin typeface="Calibri" panose="020F0502020204030204" pitchFamily="34" charset="0"/>
                        </a:rPr>
                        <a:t>Title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t"/>
                      <a:r>
                        <a:rPr lang="en-GB" sz="800" b="1" i="0" u="none" strike="noStrike">
                          <a:solidFill>
                            <a:srgbClr val="000000"/>
                          </a:solidFill>
                          <a:effectLst/>
                          <a:latin typeface="Calibri" panose="020F0502020204030204" pitchFamily="34" charset="0"/>
                        </a:rPr>
                        <a:t>Duration</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t"/>
                      <a:r>
                        <a:rPr lang="en-GB" sz="800" b="1" i="0" u="none" strike="noStrike">
                          <a:solidFill>
                            <a:srgbClr val="000000"/>
                          </a:solidFill>
                          <a:effectLst/>
                          <a:latin typeface="Calibri" panose="020F0502020204030204" pitchFamily="34" charset="0"/>
                        </a:rPr>
                        <a:t>Audience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t"/>
                      <a:r>
                        <a:rPr lang="en-GB" sz="800" b="1" i="0" u="none" strike="noStrike">
                          <a:solidFill>
                            <a:srgbClr val="000000"/>
                          </a:solidFill>
                          <a:effectLst/>
                          <a:latin typeface="Calibri" panose="020F0502020204030204" pitchFamily="34" charset="0"/>
                        </a:rPr>
                        <a:t>Description</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1" i="0" u="none" strike="noStrike">
                          <a:solidFill>
                            <a:srgbClr val="000000"/>
                          </a:solidFill>
                          <a:effectLst/>
                          <a:latin typeface="Calibri" panose="020F0502020204030204" pitchFamily="34" charset="0"/>
                        </a:rPr>
                        <a:t>Video </a:t>
                      </a:r>
                      <a:r>
                        <a:rPr lang="en-GB" sz="800" b="1" i="0" u="none" strike="noStrike" dirty="0">
                          <a:solidFill>
                            <a:srgbClr val="000000"/>
                          </a:solidFill>
                          <a:effectLst/>
                          <a:latin typeface="Calibri" panose="020F0502020204030204" pitchFamily="34" charset="0"/>
                        </a:rPr>
                        <a:t>Link</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9656348"/>
                  </a:ext>
                </a:extLst>
              </a:tr>
              <a:tr h="279088">
                <a:tc>
                  <a:txBody>
                    <a:bodyPr/>
                    <a:lstStyle/>
                    <a:p>
                      <a:pPr algn="l" fontAlgn="t"/>
                      <a:r>
                        <a:rPr lang="en-GB" sz="800" b="1" i="0" u="none" strike="noStrike">
                          <a:solidFill>
                            <a:srgbClr val="000000"/>
                          </a:solidFill>
                          <a:effectLst/>
                          <a:latin typeface="Calibri" panose="020F0502020204030204" pitchFamily="34" charset="0"/>
                        </a:rPr>
                        <a:t>Care Concierge Animated Video</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1 min</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Very brief introduction to Care Concierge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2"/>
                        </a:rPr>
                        <a:t>https://8qck26qv.videomarketingplatform.co/video/110017074/care-concierge-explained</a:t>
                      </a:r>
                      <a:endParaRPr lang="en-GB" sz="800" b="0" i="0" kern="1200" dirty="0">
                        <a:solidFill>
                          <a:schemeClr val="tx1"/>
                        </a:solidFill>
                        <a:effectLst/>
                        <a:latin typeface="+mn-lt"/>
                        <a:ea typeface="+mn-ea"/>
                        <a:cs typeface="+mn-cs"/>
                      </a:endParaRPr>
                    </a:p>
                    <a:p>
                      <a:pPr algn="l" fontAlgn="t"/>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10730871"/>
                  </a:ext>
                </a:extLst>
              </a:tr>
              <a:tr h="279088">
                <a:tc>
                  <a:txBody>
                    <a:bodyPr/>
                    <a:lstStyle/>
                    <a:p>
                      <a:pPr algn="l" fontAlgn="t"/>
                      <a:r>
                        <a:rPr lang="en-GB" sz="800" b="1" i="0" u="none" strike="noStrike">
                          <a:solidFill>
                            <a:srgbClr val="000000"/>
                          </a:solidFill>
                          <a:effectLst/>
                          <a:latin typeface="Calibri" panose="020F0502020204030204" pitchFamily="34" charset="0"/>
                        </a:rPr>
                        <a:t>Care Concierge Overview</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5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An overview of Care Concierge explaining the resource itself, what Care Concierge can help with.</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3"/>
                        </a:rPr>
                        <a:t>https://8qck26qv.videomarketingplatform.co/video/110020385/care-concierge-overview</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10761038"/>
                  </a:ext>
                </a:extLst>
              </a:tr>
              <a:tr h="387234">
                <a:tc>
                  <a:txBody>
                    <a:bodyPr/>
                    <a:lstStyle/>
                    <a:p>
                      <a:pPr algn="l" fontAlgn="t"/>
                      <a:r>
                        <a:rPr lang="en-GB" sz="800" b="1" i="0" u="none" strike="noStrike" dirty="0">
                          <a:solidFill>
                            <a:srgbClr val="000000"/>
                          </a:solidFill>
                          <a:effectLst/>
                          <a:latin typeface="Calibri" panose="020F0502020204030204" pitchFamily="34" charset="0"/>
                        </a:rPr>
                        <a:t>Care Concierge for Employees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4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An overview of the employee facing Care Concierge Website and recap of the service offered when calling into our care experts.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4"/>
                        </a:rPr>
                        <a:t>https://8qck26qv.videomarketingplatform.co/video/110020535/legal-general-care-concierge-for</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39082412"/>
                  </a:ext>
                </a:extLst>
              </a:tr>
              <a:tr h="279088">
                <a:tc>
                  <a:txBody>
                    <a:bodyPr/>
                    <a:lstStyle/>
                    <a:p>
                      <a:pPr algn="l" fontAlgn="t"/>
                      <a:r>
                        <a:rPr lang="en-GB" sz="800" b="1" i="0" u="none" strike="noStrike">
                          <a:solidFill>
                            <a:srgbClr val="000000"/>
                          </a:solidFill>
                          <a:effectLst/>
                          <a:latin typeface="Calibri" panose="020F0502020204030204" pitchFamily="34" charset="0"/>
                        </a:rPr>
                        <a:t>Am I a Carer?</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2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 short video explaining the definition of a carer which helps people recognise if they are in a caring role.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5"/>
                        </a:rPr>
                        <a:t>https://8qck26qv.videomarketingplatform.co/video/110020641/lg-care-concierge-bitesize-am-i-a</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13966877"/>
                  </a:ext>
                </a:extLst>
              </a:tr>
              <a:tr h="374434">
                <a:tc>
                  <a:txBody>
                    <a:bodyPr/>
                    <a:lstStyle/>
                    <a:p>
                      <a:pPr algn="l" fontAlgn="t"/>
                      <a:r>
                        <a:rPr lang="en-GB" sz="800" b="1" i="0" u="none" strike="noStrike">
                          <a:solidFill>
                            <a:srgbClr val="000000"/>
                          </a:solidFill>
                          <a:effectLst/>
                          <a:latin typeface="Calibri" panose="020F0502020204030204" pitchFamily="34" charset="0"/>
                        </a:rPr>
                        <a:t>Support for Carers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24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This session focuses on exploring the support available to those in caring roles. Whether that be offering personal care such as washing and dressing, or domestic help. This session will help viewers understand what support could be available to them as carers and how to access it.</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6"/>
                        </a:rPr>
                        <a:t>https://8qck26qv.videomarketingplatform.co/video/110020799/support-for-carers-video</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19664074"/>
                  </a:ext>
                </a:extLst>
              </a:tr>
              <a:tr h="554687">
                <a:tc>
                  <a:txBody>
                    <a:bodyPr/>
                    <a:lstStyle/>
                    <a:p>
                      <a:pPr algn="l" fontAlgn="t"/>
                      <a:r>
                        <a:rPr lang="en-GB" sz="800" b="1" i="0" u="none" strike="noStrike">
                          <a:solidFill>
                            <a:srgbClr val="000000"/>
                          </a:solidFill>
                          <a:effectLst/>
                          <a:latin typeface="Calibri" panose="020F0502020204030204" pitchFamily="34" charset="0"/>
                        </a:rPr>
                        <a:t>Emotional Support for Carers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24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Caring for someone can take its toll on our mental health and prove to be quite an emotional journey for many. This video explores those feelings, how to identify their root cause and covers strategies we can use to better manage negative emotions. This also covers how to best approach sensitive conversations.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7"/>
                        </a:rPr>
                        <a:t>https://8qck26qv.videomarketingplatform.co/video/110021115/emotional-support-for-carers</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49595489"/>
                  </a:ext>
                </a:extLst>
              </a:tr>
              <a:tr h="484914">
                <a:tc>
                  <a:txBody>
                    <a:bodyPr/>
                    <a:lstStyle/>
                    <a:p>
                      <a:pPr algn="l" fontAlgn="t"/>
                      <a:r>
                        <a:rPr lang="en-GB" sz="800" b="1" i="0" u="none" strike="noStrike">
                          <a:solidFill>
                            <a:srgbClr val="000000"/>
                          </a:solidFill>
                          <a:effectLst/>
                          <a:latin typeface="Calibri" panose="020F0502020204030204" pitchFamily="34" charset="0"/>
                        </a:rPr>
                        <a:t>Caring for someone with Dementia</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25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This video is dedicated to exploring how you can best support loved ones dealing with Dementia. It will help you understand the basic types and the symptoms, offer hints and tips of how to best support those living with this disease, and look at ways in which we can make their day-to-day an easier and safer journey.</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8"/>
                        </a:rPr>
                        <a:t>https://8qck26qv.videomarketingplatform.co/video/110021218/dementia-video</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3635957"/>
                  </a:ext>
                </a:extLst>
              </a:tr>
              <a:tr h="374434">
                <a:tc>
                  <a:txBody>
                    <a:bodyPr/>
                    <a:lstStyle/>
                    <a:p>
                      <a:pPr algn="l" fontAlgn="t"/>
                      <a:r>
                        <a:rPr lang="en-GB" sz="800" b="1" i="0" u="none" strike="noStrike">
                          <a:solidFill>
                            <a:srgbClr val="000000"/>
                          </a:solidFill>
                          <a:effectLst/>
                          <a:latin typeface="Calibri" panose="020F0502020204030204" pitchFamily="34" charset="0"/>
                        </a:rPr>
                        <a:t>Understanding Powers of Attorney</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18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This video will help you understand the different types of Power of Attorney in the UK, including how to create, register or end one, the powers they give, and what would happen should it become too late to put one in place. </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9"/>
                        </a:rPr>
                        <a:t>https://8qck26qv.videomarketingplatform.co/video/110021326/understanding-powers-of-attorney</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53981897"/>
                  </a:ext>
                </a:extLst>
              </a:tr>
              <a:tr h="250519">
                <a:tc>
                  <a:txBody>
                    <a:bodyPr/>
                    <a:lstStyle/>
                    <a:p>
                      <a:pPr algn="l" fontAlgn="t"/>
                      <a:r>
                        <a:rPr lang="en-GB" sz="800" b="1" i="0" u="none" strike="noStrike">
                          <a:solidFill>
                            <a:srgbClr val="000000"/>
                          </a:solidFill>
                          <a:effectLst/>
                          <a:latin typeface="Calibri" panose="020F0502020204030204" pitchFamily="34" charset="0"/>
                        </a:rPr>
                        <a:t>Gifting Rules - Deprivation of Assets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1 min</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 short video explaining Asset Deprivation</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10"/>
                        </a:rPr>
                        <a:t>https://8qck26qv.videomarketingplatform.co/video/110021439/lg-care-concierge-bitesize-gifting</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54517314"/>
                  </a:ext>
                </a:extLst>
              </a:tr>
              <a:tr h="279088">
                <a:tc>
                  <a:txBody>
                    <a:bodyPr/>
                    <a:lstStyle/>
                    <a:p>
                      <a:pPr algn="l" fontAlgn="t"/>
                      <a:r>
                        <a:rPr lang="en-GB" sz="800" b="1" i="0" u="none" strike="noStrike">
                          <a:solidFill>
                            <a:srgbClr val="000000"/>
                          </a:solidFill>
                          <a:effectLst/>
                          <a:latin typeface="Calibri" panose="020F0502020204030204" pitchFamily="34" charset="0"/>
                        </a:rPr>
                        <a:t>Attendance Allowance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2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 short video explaining Attendance Allowance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11"/>
                        </a:rPr>
                        <a:t>https://8qck26qv.videomarketingplatform.co/video/110021525/lg-care-concierge-bitesize</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63594998"/>
                  </a:ext>
                </a:extLst>
              </a:tr>
              <a:tr h="279088">
                <a:tc>
                  <a:txBody>
                    <a:bodyPr/>
                    <a:lstStyle/>
                    <a:p>
                      <a:pPr algn="l" fontAlgn="t"/>
                      <a:r>
                        <a:rPr lang="en-GB" sz="800" b="1" i="0" u="none" strike="noStrike">
                          <a:solidFill>
                            <a:srgbClr val="000000"/>
                          </a:solidFill>
                          <a:effectLst/>
                          <a:latin typeface="Calibri" panose="020F0502020204030204" pitchFamily="34" charset="0"/>
                        </a:rPr>
                        <a:t>Powers of Attorney</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1 min</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 short overview of the different types of Power of Attorney</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12"/>
                        </a:rPr>
                        <a:t>https://8qck26qv.videomarketingplatform.co/video/110022013/lg-care-concierge-bitesize-powers</a:t>
                      </a:r>
                      <a:endParaRPr lang="en-GB" sz="800" b="0" i="0" u="sng" strike="noStrike" dirty="0">
                        <a:solidFill>
                          <a:srgbClr val="4472C4"/>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5879375"/>
                  </a:ext>
                </a:extLst>
              </a:tr>
              <a:tr h="295294">
                <a:tc>
                  <a:txBody>
                    <a:bodyPr/>
                    <a:lstStyle/>
                    <a:p>
                      <a:pPr algn="l" fontAlgn="t"/>
                      <a:r>
                        <a:rPr lang="en-GB" sz="800" b="1" i="0" u="none" strike="noStrike">
                          <a:solidFill>
                            <a:srgbClr val="000000"/>
                          </a:solidFill>
                          <a:effectLst/>
                          <a:latin typeface="Calibri" panose="020F0502020204030204" pitchFamily="34" charset="0"/>
                        </a:rPr>
                        <a:t>Questions to ask Care Providers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1 min</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 quick look at some key questions to ask Care providers when searching for care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13"/>
                        </a:rPr>
                        <a:t>https://8qck26qv.videomarketingplatform.co/video/110022359/lg-care-concierge-bitesize-1</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69125649"/>
                  </a:ext>
                </a:extLst>
              </a:tr>
              <a:tr h="279088">
                <a:tc>
                  <a:txBody>
                    <a:bodyPr/>
                    <a:lstStyle/>
                    <a:p>
                      <a:pPr algn="l" fontAlgn="t"/>
                      <a:r>
                        <a:rPr lang="en-GB" sz="800" b="1" i="0" u="none" strike="noStrike">
                          <a:solidFill>
                            <a:srgbClr val="000000"/>
                          </a:solidFill>
                          <a:effectLst/>
                          <a:latin typeface="Calibri" panose="020F0502020204030204" pitchFamily="34" charset="0"/>
                        </a:rPr>
                        <a:t>Types of Care - Care at Home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3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Understanding the different types of home care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14"/>
                        </a:rPr>
                        <a:t>https://8qck26qv.videomarketingplatform.co/video/110023432/lg-care-concierge-bitesize-types</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4910205"/>
                  </a:ext>
                </a:extLst>
              </a:tr>
              <a:tr h="279088">
                <a:tc>
                  <a:txBody>
                    <a:bodyPr/>
                    <a:lstStyle/>
                    <a:p>
                      <a:pPr algn="l" fontAlgn="t"/>
                      <a:r>
                        <a:rPr lang="en-GB" sz="800" b="1" i="0" u="none" strike="noStrike">
                          <a:solidFill>
                            <a:srgbClr val="000000"/>
                          </a:solidFill>
                          <a:effectLst/>
                          <a:latin typeface="Calibri" panose="020F0502020204030204" pitchFamily="34" charset="0"/>
                        </a:rPr>
                        <a:t>Types of Care - Care Homes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2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Understanding the different types of care home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15"/>
                        </a:rPr>
                        <a:t>https://8qck26qv.videomarketingplatform.co/video/110023560/lg-care-concierge-bitesize-types-1</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68973760"/>
                  </a:ext>
                </a:extLst>
              </a:tr>
              <a:tr h="279088">
                <a:tc>
                  <a:txBody>
                    <a:bodyPr/>
                    <a:lstStyle/>
                    <a:p>
                      <a:pPr algn="l" fontAlgn="t"/>
                      <a:r>
                        <a:rPr lang="en-GB" sz="800" b="1" i="0" u="none" strike="noStrike">
                          <a:solidFill>
                            <a:srgbClr val="000000"/>
                          </a:solidFill>
                          <a:effectLst/>
                          <a:latin typeface="Calibri" panose="020F0502020204030204" pitchFamily="34" charset="0"/>
                        </a:rPr>
                        <a:t>Ways to pay for care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4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Understanding when someone needs to pay for their own care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16"/>
                        </a:rPr>
                        <a:t>https://8qck26qv.videomarketingplatform.co/video/110023742/lg-care-concierge-bitesize-ways-to</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76259492"/>
                  </a:ext>
                </a:extLst>
              </a:tr>
              <a:tr h="467471">
                <a:tc>
                  <a:txBody>
                    <a:bodyPr/>
                    <a:lstStyle/>
                    <a:p>
                      <a:pPr algn="l" fontAlgn="t"/>
                      <a:r>
                        <a:rPr lang="en-GB" sz="800" b="1" i="0" u="none" strike="noStrike">
                          <a:solidFill>
                            <a:srgbClr val="000000"/>
                          </a:solidFill>
                          <a:effectLst/>
                          <a:latin typeface="Calibri" panose="020F0502020204030204" pitchFamily="34" charset="0"/>
                        </a:rPr>
                        <a:t>Line Manager Training for Employers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800" b="0" i="0" u="none" strike="noStrike">
                          <a:solidFill>
                            <a:srgbClr val="000000"/>
                          </a:solidFill>
                          <a:effectLst/>
                          <a:latin typeface="Calibri" panose="020F0502020204030204" pitchFamily="34" charset="0"/>
                        </a:rPr>
                        <a:t>23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800" b="0" i="0" u="none" strike="noStrike">
                          <a:solidFill>
                            <a:srgbClr val="000000"/>
                          </a:solidFill>
                          <a:effectLst/>
                          <a:latin typeface="Calibri" panose="020F0502020204030204" pitchFamily="34" charset="0"/>
                        </a:rPr>
                        <a:t>Employer</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 session which explores who is considered a carer and why supporting working carers is so important for your business. The video will then explore how you can promote an open culture in the workplace, alongside good management practices and why knowledge can prove so powerful in the support that you offer. </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800" b="0" i="0" kern="1200" dirty="0">
                          <a:solidFill>
                            <a:schemeClr val="tx1"/>
                          </a:solidFill>
                          <a:effectLst/>
                          <a:latin typeface="+mn-lt"/>
                          <a:ea typeface="+mn-ea"/>
                          <a:cs typeface="+mn-cs"/>
                          <a:hlinkClick r:id="rId17"/>
                        </a:rPr>
                        <a:t>https://8qck26qv.videomarketingplatform.co/video/110023948/lg-care-concierge-line-manager</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20494620"/>
                  </a:ext>
                </a:extLst>
              </a:tr>
              <a:tr h="258155">
                <a:tc>
                  <a:txBody>
                    <a:bodyPr/>
                    <a:lstStyle/>
                    <a:p>
                      <a:pPr algn="l" fontAlgn="t"/>
                      <a:r>
                        <a:rPr lang="en-GB" sz="800" b="1" i="0" u="none" strike="noStrike" dirty="0">
                          <a:solidFill>
                            <a:srgbClr val="000000"/>
                          </a:solidFill>
                          <a:effectLst/>
                          <a:latin typeface="Calibri" panose="020F0502020204030204" pitchFamily="34" charset="0"/>
                        </a:rPr>
                        <a:t>Top Tips to Support Working Carers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800" b="0" i="0" u="none" strike="noStrike">
                          <a:solidFill>
                            <a:srgbClr val="000000"/>
                          </a:solidFill>
                          <a:effectLst/>
                          <a:latin typeface="Calibri" panose="020F0502020204030204" pitchFamily="34" charset="0"/>
                        </a:rPr>
                        <a:t>7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800" b="0" i="0" u="none" strike="noStrike">
                          <a:solidFill>
                            <a:srgbClr val="000000"/>
                          </a:solidFill>
                          <a:effectLst/>
                          <a:latin typeface="Calibri" panose="020F0502020204030204" pitchFamily="34" charset="0"/>
                        </a:rPr>
                        <a:t>Employer</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 shorter version of the Line Manager Training for Employers focusing on the 'top tips' only. </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800" b="0" i="0" kern="1200" dirty="0">
                          <a:solidFill>
                            <a:schemeClr val="tx1"/>
                          </a:solidFill>
                          <a:effectLst/>
                          <a:latin typeface="+mn-lt"/>
                          <a:ea typeface="+mn-ea"/>
                          <a:cs typeface="+mn-cs"/>
                          <a:hlinkClick r:id="rId18"/>
                        </a:rPr>
                        <a:t>https://8qck26qv.videomarketingplatform.co/video/110024147/top-tips-to-support-working-carers</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02829389"/>
                  </a:ext>
                </a:extLst>
              </a:tr>
            </a:tbl>
          </a:graphicData>
        </a:graphic>
      </p:graphicFrame>
    </p:spTree>
    <p:extLst>
      <p:ext uri="{BB962C8B-B14F-4D97-AF65-F5344CB8AC3E}">
        <p14:creationId xmlns:p14="http://schemas.microsoft.com/office/powerpoint/2010/main" val="3733121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raft Presentation Template 210120 16_9_Blue (2)">
  <a:themeElements>
    <a:clrScheme name="Custom 318">
      <a:dk1>
        <a:srgbClr val="333333"/>
      </a:dk1>
      <a:lt1>
        <a:sysClr val="window" lastClr="FFFFFF"/>
      </a:lt1>
      <a:dk2>
        <a:srgbClr val="004E86"/>
      </a:dk2>
      <a:lt2>
        <a:srgbClr val="E3E3E3"/>
      </a:lt2>
      <a:accent1>
        <a:srgbClr val="0076D6"/>
      </a:accent1>
      <a:accent2>
        <a:srgbClr val="028844"/>
      </a:accent2>
      <a:accent3>
        <a:srgbClr val="FFD500"/>
      </a:accent3>
      <a:accent4>
        <a:srgbClr val="E22922"/>
      </a:accent4>
      <a:accent5>
        <a:srgbClr val="6FCBF4"/>
      </a:accent5>
      <a:accent6>
        <a:srgbClr val="C9E8FB"/>
      </a:accent6>
      <a:hlink>
        <a:srgbClr val="0076D6"/>
      </a:hlink>
      <a:folHlink>
        <a:srgbClr val="954F72"/>
      </a:folHlink>
    </a:clrScheme>
    <a:fontScheme name="Custom 69">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raft Presentation Template 200320qq.potx" id="{124BDF2E-2E56-45FA-8219-34BAF7A6201A}" vid="{612F043A-A5DD-4A0F-A90E-15F32232066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319</TotalTime>
  <Words>776</Words>
  <Application>Microsoft Office PowerPoint</Application>
  <PresentationFormat>Widescreen</PresentationFormat>
  <Paragraphs>91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Draft Presentation Template 210120 16_9_Blue (2)</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Funnell, Tracey</dc:creator>
  <cp:lastModifiedBy>Smith, Alex</cp:lastModifiedBy>
  <cp:revision>10</cp:revision>
  <dcterms:created xsi:type="dcterms:W3CDTF">2024-03-11T15:10:39Z</dcterms:created>
  <dcterms:modified xsi:type="dcterms:W3CDTF">2025-02-26T09:42:14Z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59a91ea-2073-4935-a795-8d5add99d027_Enabled">
    <vt:lpwstr>true</vt:lpwstr>
  </property>
  <property fmtid="{D5CDD505-2E9C-101B-9397-08002B2CF9AE}" pid="3" name="MSIP_Label_959a91ea-2073-4935-a795-8d5add99d027_SetDate">
    <vt:lpwstr>2024-03-11T15:19:52Z</vt:lpwstr>
  </property>
  <property fmtid="{D5CDD505-2E9C-101B-9397-08002B2CF9AE}" pid="4" name="MSIP_Label_959a91ea-2073-4935-a795-8d5add99d027_Method">
    <vt:lpwstr>Privileged</vt:lpwstr>
  </property>
  <property fmtid="{D5CDD505-2E9C-101B-9397-08002B2CF9AE}" pid="5" name="MSIP_Label_959a91ea-2073-4935-a795-8d5add99d027_Name">
    <vt:lpwstr>Non-Confidential</vt:lpwstr>
  </property>
  <property fmtid="{D5CDD505-2E9C-101B-9397-08002B2CF9AE}" pid="6" name="MSIP_Label_959a91ea-2073-4935-a795-8d5add99d027_SiteId">
    <vt:lpwstr>d246baab-cc00-4ed2-bc4e-f8a46cbc590d</vt:lpwstr>
  </property>
  <property fmtid="{D5CDD505-2E9C-101B-9397-08002B2CF9AE}" pid="7" name="MSIP_Label_959a91ea-2073-4935-a795-8d5add99d027_ActionId">
    <vt:lpwstr>3393dc58-6fbf-41be-b461-a3e9da8081fc</vt:lpwstr>
  </property>
  <property fmtid="{D5CDD505-2E9C-101B-9397-08002B2CF9AE}" pid="8" name="MSIP_Label_959a91ea-2073-4935-a795-8d5add99d027_ContentBits">
    <vt:lpwstr>0</vt:lpwstr>
  </property>
</Properties>
</file>